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fntdata" ContentType="application/x-fontdata"/>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2.7-->
<p:presentation xmlns:r="http://schemas.openxmlformats.org/officeDocument/2006/relationships" xmlns:a="http://schemas.openxmlformats.org/drawingml/2006/main" xmlns:p="http://schemas.openxmlformats.org/presentationml/2006/main" strictFirstAndLastChars="0" embedTrueTypeFonts="1" saveSubsetFonts="1" autoCompressPictures="0">
  <p:sldMasterIdLst>
    <p:sldMasterId id="2147483659" r:id="rId1"/>
    <p:sldMasterId id="2147483671" r:id="rId2"/>
    <p:sldMasterId id="2147483710" r:id="rId3"/>
    <p:sldMasterId id="2147483722"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72" r:id="rId14"/>
    <p:sldId id="275" r:id="rId15"/>
    <p:sldId id="278" r:id="rId16"/>
    <p:sldId id="281" r:id="rId17"/>
    <p:sldId id="284" r:id="rId18"/>
    <p:sldId id="287" r:id="rId19"/>
    <p:sldId id="290" r:id="rId20"/>
    <p:sldId id="293" r:id="rId21"/>
    <p:sldId id="296" r:id="rId22"/>
    <p:sldId id="299" r:id="rId23"/>
    <p:sldId id="302" r:id="rId24"/>
    <p:sldId id="305" r:id="rId25"/>
    <p:sldId id="308" r:id="rId26"/>
    <p:sldId id="311" r:id="rId27"/>
    <p:sldId id="314" r:id="rId28"/>
    <p:sldId id="317" r:id="rId29"/>
    <p:sldId id="320" r:id="rId30"/>
    <p:sldId id="323" r:id="rId31"/>
    <p:sldId id="326" r:id="rId32"/>
    <p:sldId id="329" r:id="rId33"/>
    <p:sldId id="332" r:id="rId34"/>
    <p:sldId id="335" r:id="rId35"/>
    <p:sldId id="338" r:id="rId36"/>
    <p:sldId id="341" r:id="rId37"/>
    <p:sldId id="344" r:id="rId38"/>
    <p:sldId id="347" r:id="rId39"/>
    <p:sldId id="350" r:id="rId40"/>
    <p:sldId id="353" r:id="rId41"/>
    <p:sldId id="356" r:id="rId42"/>
    <p:sldId id="359" r:id="rId43"/>
    <p:sldId id="362" r:id="rId44"/>
    <p:sldId id="365" r:id="rId45"/>
    <p:sldId id="368" r:id="rId46"/>
    <p:sldId id="371" r:id="rId47"/>
    <p:sldId id="374" r:id="rId48"/>
    <p:sldId id="377" r:id="rId49"/>
    <p:sldId id="380" r:id="rId50"/>
    <p:sldId id="383" r:id="rId51"/>
    <p:sldId id="386" r:id="rId52"/>
    <p:sldId id="389" r:id="rId53"/>
    <p:sldId id="392" r:id="rId54"/>
    <p:sldId id="395" r:id="rId55"/>
    <p:sldId id="398" r:id="rId56"/>
    <p:sldId id="401" r:id="rId57"/>
    <p:sldId id="404" r:id="rId58"/>
    <p:sldId id="407" r:id="rId59"/>
    <p:sldId id="410" r:id="rId60"/>
    <p:sldId id="413" r:id="rId61"/>
    <p:sldId id="416" r:id="rId62"/>
    <p:sldId id="419" r:id="rId63"/>
    <p:sldId id="422" r:id="rId64"/>
    <p:sldId id="425" r:id="rId65"/>
    <p:sldId id="428" r:id="rId66"/>
    <p:sldId id="431" r:id="rId67"/>
    <p:sldId id="434" r:id="rId68"/>
    <p:sldId id="437" r:id="rId69"/>
    <p:sldId id="440" r:id="rId70"/>
    <p:sldId id="443" r:id="rId71"/>
    <p:sldId id="446" r:id="rId72"/>
    <p:sldId id="449" r:id="rId73"/>
    <p:sldId id="452" r:id="rId74"/>
    <p:sldId id="455" r:id="rId75"/>
    <p:sldId id="458" r:id="rId76"/>
    <p:sldId id="461" r:id="rId77"/>
    <p:sldId id="464" r:id="rId78"/>
    <p:sldId id="467" r:id="rId79"/>
    <p:sldId id="470" r:id="rId80"/>
    <p:sldId id="473" r:id="rId81"/>
    <p:sldId id="476" r:id="rId82"/>
  </p:sldIdLst>
  <p:sldSz cx="9144000" cy="5143500"/>
  <p:notesSz cx="6858000" cy="9144000"/>
  <p:embeddedFontLst>
    <p:embeddedFont>
      <p:font typeface="Roboto"/>
      <p:regular r:id="rId84"/>
      <p:bold r:id="rId85"/>
      <p:italic r:id="rId86"/>
      <p:boldItalic r:id="rId87"/>
    </p:embeddedFont>
    <p:embeddedFont>
      <p:font typeface="PT Sans Narrow"/>
      <p:regular r:id="rId88"/>
      <p:bold r:id="rId89"/>
    </p:embeddedFont>
    <p:embeddedFont>
      <p:font typeface="Open Sans"/>
      <p:regular r:id="rId90"/>
      <p:bold r:id="rId91"/>
      <p:italic r:id="rId92"/>
      <p:boldItalic r:id="rId93"/>
    </p:embeddedFont>
  </p:embeddedFontLst>
  <p:custDataLst>
    <p:tags r:id="rId83"/>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showOutlineIcons="0" horzBarState="maximized">
    <p:restoredLeft sz="16000"/>
    <p:restoredTop sz="0"/>
  </p:normalViewPr>
  <p:slideViewPr>
    <p:cSldViewPr snapToGrid="0">
      <p:cViewPr varScale="1">
        <p:scale>
          <a:sx n="100" d="100"/>
          <a:sy n="100" d="100"/>
        </p:scale>
        <p:origin x="0" y="0"/>
      </p:cViewPr>
      <p:guideLst>
        <p:guide orient="horz" pos="1620"/>
        <p:guide pos="2880"/>
      </p:guideLst>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4.xml" /><Relationship Id="rId11" Type="http://schemas.openxmlformats.org/officeDocument/2006/relationships/slide" Target="slides/slide5.xml" /><Relationship Id="rId12" Type="http://schemas.openxmlformats.org/officeDocument/2006/relationships/slide" Target="slides/slide6.xml" /><Relationship Id="rId13" Type="http://schemas.openxmlformats.org/officeDocument/2006/relationships/slide" Target="slides/slide7.xml" /><Relationship Id="rId14" Type="http://schemas.openxmlformats.org/officeDocument/2006/relationships/slide" Target="slides/slide8.xml" /><Relationship Id="rId15" Type="http://schemas.openxmlformats.org/officeDocument/2006/relationships/slide" Target="slides/slide9.xml" /><Relationship Id="rId16" Type="http://schemas.openxmlformats.org/officeDocument/2006/relationships/slide" Target="slides/slide10.xml" /><Relationship Id="rId17" Type="http://schemas.openxmlformats.org/officeDocument/2006/relationships/slide" Target="slides/slide11.xml" /><Relationship Id="rId18" Type="http://schemas.openxmlformats.org/officeDocument/2006/relationships/slide" Target="slides/slide12.xml" /><Relationship Id="rId19" Type="http://schemas.openxmlformats.org/officeDocument/2006/relationships/slide" Target="slides/slide13.xml" /><Relationship Id="rId2" Type="http://schemas.openxmlformats.org/officeDocument/2006/relationships/slideMaster" Target="slideMasters/slideMaster2.xml" /><Relationship Id="rId20" Type="http://schemas.openxmlformats.org/officeDocument/2006/relationships/slide" Target="slides/slide14.xml" /><Relationship Id="rId21" Type="http://schemas.openxmlformats.org/officeDocument/2006/relationships/slide" Target="slides/slide15.xml" /><Relationship Id="rId22" Type="http://schemas.openxmlformats.org/officeDocument/2006/relationships/slide" Target="slides/slide16.xml" /><Relationship Id="rId23" Type="http://schemas.openxmlformats.org/officeDocument/2006/relationships/slide" Target="slides/slide17.xml" /><Relationship Id="rId24" Type="http://schemas.openxmlformats.org/officeDocument/2006/relationships/slide" Target="slides/slide18.xml" /><Relationship Id="rId25" Type="http://schemas.openxmlformats.org/officeDocument/2006/relationships/slide" Target="slides/slide19.xml" /><Relationship Id="rId26" Type="http://schemas.openxmlformats.org/officeDocument/2006/relationships/slide" Target="slides/slide20.xml" /><Relationship Id="rId27" Type="http://schemas.openxmlformats.org/officeDocument/2006/relationships/slide" Target="slides/slide21.xml" /><Relationship Id="rId28" Type="http://schemas.openxmlformats.org/officeDocument/2006/relationships/slide" Target="slides/slide22.xml" /><Relationship Id="rId29" Type="http://schemas.openxmlformats.org/officeDocument/2006/relationships/slide" Target="slides/slide23.xml" /><Relationship Id="rId3" Type="http://schemas.openxmlformats.org/officeDocument/2006/relationships/slideMaster" Target="slideMasters/slideMaster3.xml" /><Relationship Id="rId30" Type="http://schemas.openxmlformats.org/officeDocument/2006/relationships/slide" Target="slides/slide24.xml" /><Relationship Id="rId31" Type="http://schemas.openxmlformats.org/officeDocument/2006/relationships/slide" Target="slides/slide25.xml" /><Relationship Id="rId32" Type="http://schemas.openxmlformats.org/officeDocument/2006/relationships/slide" Target="slides/slide26.xml" /><Relationship Id="rId33" Type="http://schemas.openxmlformats.org/officeDocument/2006/relationships/slide" Target="slides/slide27.xml" /><Relationship Id="rId34" Type="http://schemas.openxmlformats.org/officeDocument/2006/relationships/slide" Target="slides/slide28.xml" /><Relationship Id="rId35" Type="http://schemas.openxmlformats.org/officeDocument/2006/relationships/slide" Target="slides/slide29.xml" /><Relationship Id="rId36" Type="http://schemas.openxmlformats.org/officeDocument/2006/relationships/slide" Target="slides/slide30.xml" /><Relationship Id="rId37" Type="http://schemas.openxmlformats.org/officeDocument/2006/relationships/slide" Target="slides/slide31.xml" /><Relationship Id="rId38" Type="http://schemas.openxmlformats.org/officeDocument/2006/relationships/slide" Target="slides/slide32.xml" /><Relationship Id="rId39" Type="http://schemas.openxmlformats.org/officeDocument/2006/relationships/slide" Target="slides/slide33.xml" /><Relationship Id="rId4" Type="http://schemas.openxmlformats.org/officeDocument/2006/relationships/slideMaster" Target="slideMasters/slideMaster4.xml" /><Relationship Id="rId40" Type="http://schemas.openxmlformats.org/officeDocument/2006/relationships/slide" Target="slides/slide34.xml" /><Relationship Id="rId41" Type="http://schemas.openxmlformats.org/officeDocument/2006/relationships/slide" Target="slides/slide35.xml" /><Relationship Id="rId42" Type="http://schemas.openxmlformats.org/officeDocument/2006/relationships/slide" Target="slides/slide36.xml" /><Relationship Id="rId43" Type="http://schemas.openxmlformats.org/officeDocument/2006/relationships/slide" Target="slides/slide37.xml" /><Relationship Id="rId44" Type="http://schemas.openxmlformats.org/officeDocument/2006/relationships/slide" Target="slides/slide38.xml" /><Relationship Id="rId45" Type="http://schemas.openxmlformats.org/officeDocument/2006/relationships/slide" Target="slides/slide39.xml" /><Relationship Id="rId46" Type="http://schemas.openxmlformats.org/officeDocument/2006/relationships/slide" Target="slides/slide40.xml" /><Relationship Id="rId47" Type="http://schemas.openxmlformats.org/officeDocument/2006/relationships/slide" Target="slides/slide41.xml" /><Relationship Id="rId48" Type="http://schemas.openxmlformats.org/officeDocument/2006/relationships/slide" Target="slides/slide42.xml" /><Relationship Id="rId49" Type="http://schemas.openxmlformats.org/officeDocument/2006/relationships/slide" Target="slides/slide43.xml" /><Relationship Id="rId5" Type="http://schemas.openxmlformats.org/officeDocument/2006/relationships/slideMaster" Target="slideMasters/slideMaster5.xml" /><Relationship Id="rId50" Type="http://schemas.openxmlformats.org/officeDocument/2006/relationships/slide" Target="slides/slide44.xml" /><Relationship Id="rId51" Type="http://schemas.openxmlformats.org/officeDocument/2006/relationships/slide" Target="slides/slide45.xml" /><Relationship Id="rId52" Type="http://schemas.openxmlformats.org/officeDocument/2006/relationships/slide" Target="slides/slide46.xml" /><Relationship Id="rId53" Type="http://schemas.openxmlformats.org/officeDocument/2006/relationships/slide" Target="slides/slide47.xml" /><Relationship Id="rId54" Type="http://schemas.openxmlformats.org/officeDocument/2006/relationships/slide" Target="slides/slide48.xml" /><Relationship Id="rId55" Type="http://schemas.openxmlformats.org/officeDocument/2006/relationships/slide" Target="slides/slide49.xml" /><Relationship Id="rId56" Type="http://schemas.openxmlformats.org/officeDocument/2006/relationships/slide" Target="slides/slide50.xml" /><Relationship Id="rId57" Type="http://schemas.openxmlformats.org/officeDocument/2006/relationships/slide" Target="slides/slide51.xml" /><Relationship Id="rId58" Type="http://schemas.openxmlformats.org/officeDocument/2006/relationships/slide" Target="slides/slide52.xml" /><Relationship Id="rId59" Type="http://schemas.openxmlformats.org/officeDocument/2006/relationships/slide" Target="slides/slide53.xml" /><Relationship Id="rId6" Type="http://schemas.openxmlformats.org/officeDocument/2006/relationships/notesMaster" Target="notesMasters/notesMaster1.xml" /><Relationship Id="rId60" Type="http://schemas.openxmlformats.org/officeDocument/2006/relationships/slide" Target="slides/slide54.xml" /><Relationship Id="rId61" Type="http://schemas.openxmlformats.org/officeDocument/2006/relationships/slide" Target="slides/slide55.xml" /><Relationship Id="rId62" Type="http://schemas.openxmlformats.org/officeDocument/2006/relationships/slide" Target="slides/slide56.xml" /><Relationship Id="rId63" Type="http://schemas.openxmlformats.org/officeDocument/2006/relationships/slide" Target="slides/slide57.xml" /><Relationship Id="rId64" Type="http://schemas.openxmlformats.org/officeDocument/2006/relationships/slide" Target="slides/slide58.xml" /><Relationship Id="rId65" Type="http://schemas.openxmlformats.org/officeDocument/2006/relationships/slide" Target="slides/slide59.xml" /><Relationship Id="rId66" Type="http://schemas.openxmlformats.org/officeDocument/2006/relationships/slide" Target="slides/slide60.xml" /><Relationship Id="rId67" Type="http://schemas.openxmlformats.org/officeDocument/2006/relationships/slide" Target="slides/slide61.xml" /><Relationship Id="rId68" Type="http://schemas.openxmlformats.org/officeDocument/2006/relationships/slide" Target="slides/slide62.xml" /><Relationship Id="rId69" Type="http://schemas.openxmlformats.org/officeDocument/2006/relationships/slide" Target="slides/slide63.xml" /><Relationship Id="rId7" Type="http://schemas.openxmlformats.org/officeDocument/2006/relationships/slide" Target="slides/slide1.xml" /><Relationship Id="rId70" Type="http://schemas.openxmlformats.org/officeDocument/2006/relationships/slide" Target="slides/slide64.xml" /><Relationship Id="rId71" Type="http://schemas.openxmlformats.org/officeDocument/2006/relationships/slide" Target="slides/slide65.xml" /><Relationship Id="rId72" Type="http://schemas.openxmlformats.org/officeDocument/2006/relationships/slide" Target="slides/slide66.xml" /><Relationship Id="rId73" Type="http://schemas.openxmlformats.org/officeDocument/2006/relationships/slide" Target="slides/slide67.xml" /><Relationship Id="rId74" Type="http://schemas.openxmlformats.org/officeDocument/2006/relationships/slide" Target="slides/slide68.xml" /><Relationship Id="rId75" Type="http://schemas.openxmlformats.org/officeDocument/2006/relationships/slide" Target="slides/slide69.xml" /><Relationship Id="rId76" Type="http://schemas.openxmlformats.org/officeDocument/2006/relationships/slide" Target="slides/slide70.xml" /><Relationship Id="rId77" Type="http://schemas.openxmlformats.org/officeDocument/2006/relationships/slide" Target="slides/slide71.xml" /><Relationship Id="rId78" Type="http://schemas.openxmlformats.org/officeDocument/2006/relationships/slide" Target="slides/slide72.xml" /><Relationship Id="rId79" Type="http://schemas.openxmlformats.org/officeDocument/2006/relationships/slide" Target="slides/slide73.xml" /><Relationship Id="rId8" Type="http://schemas.openxmlformats.org/officeDocument/2006/relationships/slide" Target="slides/slide2.xml" /><Relationship Id="rId80" Type="http://schemas.openxmlformats.org/officeDocument/2006/relationships/slide" Target="slides/slide74.xml" /><Relationship Id="rId81" Type="http://schemas.openxmlformats.org/officeDocument/2006/relationships/slide" Target="slides/slide75.xml" /><Relationship Id="rId82" Type="http://schemas.openxmlformats.org/officeDocument/2006/relationships/slide" Target="slides/slide76.xml" /><Relationship Id="rId83" Type="http://schemas.openxmlformats.org/officeDocument/2006/relationships/tags" Target="tags/tag1.xml" /><Relationship Id="rId84" Type="http://schemas.openxmlformats.org/officeDocument/2006/relationships/font" Target="fonts/font1.fntdata" /><Relationship Id="rId85" Type="http://schemas.openxmlformats.org/officeDocument/2006/relationships/font" Target="fonts/font2.fntdata" /><Relationship Id="rId86" Type="http://schemas.openxmlformats.org/officeDocument/2006/relationships/font" Target="fonts/font3.fntdata" /><Relationship Id="rId87" Type="http://schemas.openxmlformats.org/officeDocument/2006/relationships/font" Target="fonts/font4.fntdata" /><Relationship Id="rId88" Type="http://schemas.openxmlformats.org/officeDocument/2006/relationships/font" Target="fonts/font5.fntdata" /><Relationship Id="rId89" Type="http://schemas.openxmlformats.org/officeDocument/2006/relationships/font" Target="fonts/font6.fntdata" /><Relationship Id="rId9" Type="http://schemas.openxmlformats.org/officeDocument/2006/relationships/slide" Target="slides/slide3.xml" /><Relationship Id="rId90" Type="http://schemas.openxmlformats.org/officeDocument/2006/relationships/font" Target="fonts/font7.fntdata" /><Relationship Id="rId91" Type="http://schemas.openxmlformats.org/officeDocument/2006/relationships/font" Target="fonts/font8.fntdata" /><Relationship Id="rId92" Type="http://schemas.openxmlformats.org/officeDocument/2006/relationships/font" Target="fonts/font9.fntdata" /><Relationship Id="rId93" Type="http://schemas.openxmlformats.org/officeDocument/2006/relationships/font" Target="fonts/font10.fntdata" /><Relationship Id="rId94" Type="http://schemas.openxmlformats.org/officeDocument/2006/relationships/presProps" Target="presProps.xml" /><Relationship Id="rId95" Type="http://schemas.openxmlformats.org/officeDocument/2006/relationships/viewProps" Target="viewProps.xml" /><Relationship Id="rId96" Type="http://schemas.openxmlformats.org/officeDocument/2006/relationships/theme" Target="theme/theme1.xml" /><Relationship Id="rId97" Type="http://schemas.openxmlformats.org/officeDocument/2006/relationships/tableStyles" Target="tableStyles.xml" /></Relationships>
</file>

<file path=ppt/diagrams/_rels/data1.xml.rels>&#65279;<?xml version="1.0" encoding="utf-8" standalone="yes"?><Relationships xmlns="http://schemas.openxmlformats.org/package/2006/relationships"><Relationship Id="rId1" Type="http://schemas.openxmlformats.org/officeDocument/2006/relationships/image" Target="../media/image2.jpeg" /></Relationships>
</file>

<file path=ppt/diagrams/colors1.xml><?xml version="1.0" encoding="utf-8"?>
<dgm:colorsDef xmlns:a="http://schemas.openxmlformats.org/drawingml/2006/main" xmlns:dgm="http://schemas.openxmlformats.org/drawingml/2006/diagram"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0DB0903A-7272-4228-BE7F-1BBEE95AC7E5}" type="doc">
      <dgm:prSet loTypeId="urn:microsoft.com/office/officeart/2005/8/layout/hierarchy1" loCatId="hierarchy" qsTypeId="urn:microsoft.com/office/officeart/2005/8/quickstyle/simple4" qsCatId="simple" csTypeId="urn:microsoft.com/office/officeart/2005/8/colors/accent6_2" csCatId="accent6"/>
      <dgm:spPr/>
      <dgm:t>
        <a:bodyPr/>
        <a:lstStyle/>
        <a:p>
          <a:endParaRPr lang="en-US"/>
        </a:p>
      </dgm:t>
    </dgm:pt>
    <dgm:pt modelId="{08A961C9-0F51-4D69-9F2F-B2102EF35088}" type="parTrans" cxnId="{51DE1945-1664-4C8E-96E6-C6EA7D7B042D}">
      <dgm:prSet/>
      <dgm:spPr/>
      <dgm:t>
        <a:bodyPr/>
        <a:lstStyle/>
        <a:p>
          <a:endParaRPr lang="en-US"/>
        </a:p>
      </dgm:t>
    </dgm:pt>
    <dgm:pt modelId="{F87A30E8-882F-4CB6-B814-7DB800ACCF0D}">
      <dgm:prSet/>
      <dgm:spPr>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dgm:spPr>
      <dgm:t>
        <a:bodyPr/>
        <a:lstStyle/>
        <a:p>
          <a:r>
            <a:rPr lang="tr-TR" baseline="0"/>
            <a:t>Gaussian naive bayes</a:t>
          </a:r>
          <a:endParaRPr lang="en-US"/>
        </a:p>
      </dgm:t>
    </dgm:pt>
    <dgm:pt modelId="{899B02A3-726F-4993-97F0-9492A68AAA3E}" type="sibTrans" cxnId="{51DE1945-1664-4C8E-96E6-C6EA7D7B042D}">
      <dgm:prSet/>
      <dgm:spPr/>
      <dgm:t>
        <a:bodyPr/>
        <a:lstStyle/>
        <a:p>
          <a:endParaRPr lang="en-US"/>
        </a:p>
      </dgm:t>
    </dgm:pt>
    <dgm:pt modelId="{8A6169D5-00F0-43DC-96A3-44DBE4518713}" type="parTrans" cxnId="{D2F5DF8B-4B65-40F0-9D1B-73E987506428}">
      <dgm:prSet/>
      <dgm:spPr/>
      <dgm:t>
        <a:bodyPr/>
        <a:lstStyle/>
        <a:p>
          <a:endParaRPr lang="en-US"/>
        </a:p>
      </dgm:t>
    </dgm:pt>
    <dgm:pt modelId="{BFB9B3C5-0395-42B5-B761-A2C365F3A7E4}">
      <dgm:prSet/>
      <dgm:spPr>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dgm:spPr>
      <dgm:t>
        <a:bodyPr/>
        <a:lstStyle/>
        <a:p>
          <a:r>
            <a:rPr lang="tr-TR" baseline="0"/>
            <a:t>Multinomial naive bayes</a:t>
          </a:r>
          <a:endParaRPr lang="en-US"/>
        </a:p>
      </dgm:t>
    </dgm:pt>
    <dgm:pt modelId="{64AA9B0A-8F62-45CF-AF1A-34CA5F9E7F3D}" type="sibTrans" cxnId="{D2F5DF8B-4B65-40F0-9D1B-73E987506428}">
      <dgm:prSet/>
      <dgm:spPr/>
      <dgm:t>
        <a:bodyPr/>
        <a:lstStyle/>
        <a:p>
          <a:endParaRPr lang="en-US"/>
        </a:p>
      </dgm:t>
    </dgm:pt>
    <dgm:pt modelId="{D5421E3F-FD87-46C3-8C94-33BE810AA841}" type="parTrans" cxnId="{3F122325-5504-4FDF-9C10-DD0220566694}">
      <dgm:prSet/>
      <dgm:spPr/>
      <dgm:t>
        <a:bodyPr/>
        <a:lstStyle/>
        <a:p>
          <a:endParaRPr lang="en-US"/>
        </a:p>
      </dgm:t>
    </dgm:pt>
    <dgm:pt modelId="{D750B556-C5DC-4A87-B7D5-A2C7545A6CBC}">
      <dgm:prSet/>
      <dgm:spPr>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dgm:spPr>
      <dgm:t>
        <a:bodyPr/>
        <a:lstStyle/>
        <a:p>
          <a:r>
            <a:rPr lang="tr-TR" baseline="0"/>
            <a:t>Bernoulli naive bayes</a:t>
          </a:r>
          <a:endParaRPr lang="en-US"/>
        </a:p>
      </dgm:t>
    </dgm:pt>
    <dgm:pt modelId="{A2BB45F7-974F-4D05-85FE-DE9935D7F3F8}" type="sibTrans" cxnId="{3F122325-5504-4FDF-9C10-DD0220566694}">
      <dgm:prSet/>
      <dgm:spPr/>
      <dgm:t>
        <a:bodyPr/>
        <a:lstStyle/>
        <a:p>
          <a:endParaRPr lang="en-US"/>
        </a:p>
      </dgm:t>
    </dgm:pt>
    <dgm:pt modelId="{F20AC3DD-A961-422D-A456-0268C085598E}" type="parTrans" cxnId="{B2EEFDD9-2354-41F4-8598-192E92A41469}">
      <dgm:prSet/>
      <dgm:spPr/>
      <dgm:t>
        <a:bodyPr/>
        <a:lstStyle/>
        <a:p>
          <a:endParaRPr lang="en-US"/>
        </a:p>
      </dgm:t>
    </dgm:pt>
    <dgm:pt modelId="{723E87DD-46CA-4BD5-8B6D-9461341D5700}">
      <dgm:prSet/>
      <dgm:spPr>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dgm:spPr>
      <dgm:t>
        <a:bodyPr/>
        <a:lstStyle/>
        <a:p>
          <a:r>
            <a:rPr lang="tr-TR" baseline="0"/>
            <a:t>Complement naive bayes</a:t>
          </a:r>
          <a:endParaRPr lang="en-US"/>
        </a:p>
      </dgm:t>
    </dgm:pt>
    <dgm:pt modelId="{10034CF1-3FE7-4D0C-ABD5-DDB29C327060}" type="sibTrans" cxnId="{B2EEFDD9-2354-41F4-8598-192E92A41469}">
      <dgm:prSet/>
      <dgm:spPr/>
      <dgm:t>
        <a:bodyPr/>
        <a:lstStyle/>
        <a:p>
          <a:endParaRPr lang="en-US"/>
        </a:p>
      </dgm:t>
    </dgm:pt>
    <dgm:pt modelId="{D6820732-029A-49F4-9842-0E2C650EC362}" type="pres">
      <dgm:prSet presAssocID="{0DB0903A-7272-4228-BE7F-1BBEE95AC7E5}" presName="hierChild1">
        <dgm:presLayoutVars>
          <dgm:chPref val="1"/>
          <dgm:dir/>
          <dgm:animOne val="branch"/>
          <dgm:animLvl val="lvl"/>
          <dgm:resizeHandles/>
        </dgm:presLayoutVars>
      </dgm:prSet>
      <dgm:spPr/>
      <dgm:t>
        <a:bodyPr/>
        <a:lstStyle/>
        <a:p/>
      </dgm:t>
    </dgm:pt>
    <dgm:pt modelId="{35DFDA90-219F-472B-AA8F-52321D0FF99E}" type="pres">
      <dgm:prSet presAssocID="{F87A30E8-882F-4CB6-B814-7DB800ACCF0D}" presName="hierRoot1"/>
      <dgm:spPr/>
      <dgm:t>
        <a:bodyPr/>
        <a:lstStyle/>
        <a:p/>
      </dgm:t>
    </dgm:pt>
    <dgm:pt modelId="{9CA8E20B-791A-4F5C-9A5F-C32B4A3FA938}" type="pres">
      <dgm:prSet presAssocID="{F87A30E8-882F-4CB6-B814-7DB800ACCF0D}" presName="composite"/>
      <dgm:spPr/>
      <dgm:t>
        <a:bodyPr/>
        <a:lstStyle/>
        <a:p/>
      </dgm:t>
    </dgm:pt>
    <dgm:pt modelId="{1E09DCDB-1B54-4117-93AC-3A136D89FB69}" type="pres">
      <dgm:prSet presAssocID="{F87A30E8-882F-4CB6-B814-7DB800ACCF0D}" presName="background" presStyleLbl="node0" presStyleCnt="4"/>
      <dgm:spPr>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dgm:spPr>
      <dgm:t>
        <a:bodyPr/>
        <a:lstStyle/>
        <a:p/>
      </dgm:t>
    </dgm:pt>
    <dgm:pt modelId="{044367BE-835B-4B0E-A318-344ADCB786F1}" type="pres">
      <dgm:prSet presAssocID="{F87A30E8-882F-4CB6-B814-7DB800ACCF0D}" presName="text" presStyleLbl="fgAcc0" presStyleCnt="4">
        <dgm:presLayoutVars>
          <dgm:chPref val="3"/>
        </dgm:presLayoutVars>
      </dgm:prSet>
      <dgm:spPr/>
      <dgm:t>
        <a:bodyPr/>
        <a:lstStyle/>
        <a:p/>
      </dgm:t>
    </dgm:pt>
    <dgm:pt modelId="{3CE4A6D4-0A66-476B-AF06-CC66732E4ADE}" type="pres">
      <dgm:prSet presAssocID="{F87A30E8-882F-4CB6-B814-7DB800ACCF0D}" presName="hierChild2"/>
      <dgm:spPr/>
      <dgm:t>
        <a:bodyPr/>
        <a:lstStyle/>
        <a:p/>
      </dgm:t>
    </dgm:pt>
    <dgm:pt modelId="{4A3DBCB8-6F11-4248-8F36-5F3F550E04BC}" type="pres">
      <dgm:prSet presAssocID="{BFB9B3C5-0395-42B5-B761-A2C365F3A7E4}" presName="hierRoot1"/>
      <dgm:spPr/>
      <dgm:t>
        <a:bodyPr/>
        <a:lstStyle/>
        <a:p/>
      </dgm:t>
    </dgm:pt>
    <dgm:pt modelId="{5EBD25BF-EBCC-4BE0-8FD6-571FCD990454}" type="pres">
      <dgm:prSet presAssocID="{BFB9B3C5-0395-42B5-B761-A2C365F3A7E4}" presName="composite"/>
      <dgm:spPr/>
      <dgm:t>
        <a:bodyPr/>
        <a:lstStyle/>
        <a:p/>
      </dgm:t>
    </dgm:pt>
    <dgm:pt modelId="{22FCD13C-46AF-4460-854A-4FA5B16E80B2}" type="pres">
      <dgm:prSet presAssocID="{BFB9B3C5-0395-42B5-B761-A2C365F3A7E4}" presName="background" presStyleLbl="node0" presStyleIdx="1" presStyleCnt="4"/>
      <dgm:spPr>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dgm:spPr>
      <dgm:t>
        <a:bodyPr/>
        <a:lstStyle/>
        <a:p/>
      </dgm:t>
    </dgm:pt>
    <dgm:pt modelId="{44A4640A-BFBB-47E9-B859-9670C9DA9461}" type="pres">
      <dgm:prSet presAssocID="{BFB9B3C5-0395-42B5-B761-A2C365F3A7E4}" presName="text" presStyleLbl="fgAcc0" presStyleIdx="1" presStyleCnt="4">
        <dgm:presLayoutVars>
          <dgm:chPref val="3"/>
        </dgm:presLayoutVars>
      </dgm:prSet>
      <dgm:spPr/>
      <dgm:t>
        <a:bodyPr/>
        <a:lstStyle/>
        <a:p/>
      </dgm:t>
    </dgm:pt>
    <dgm:pt modelId="{2C50CAA4-304A-4648-B946-C3610C3062F6}" type="pres">
      <dgm:prSet presAssocID="{BFB9B3C5-0395-42B5-B761-A2C365F3A7E4}" presName="hierChild2"/>
      <dgm:spPr/>
      <dgm:t>
        <a:bodyPr/>
        <a:lstStyle/>
        <a:p/>
      </dgm:t>
    </dgm:pt>
    <dgm:pt modelId="{1C77F41F-00FA-4A6D-B77A-49262AE68025}" type="pres">
      <dgm:prSet presAssocID="{D750B556-C5DC-4A87-B7D5-A2C7545A6CBC}" presName="hierRoot1"/>
      <dgm:spPr/>
      <dgm:t>
        <a:bodyPr/>
        <a:lstStyle/>
        <a:p/>
      </dgm:t>
    </dgm:pt>
    <dgm:pt modelId="{C80FCB34-31E8-4508-BD18-0BCA53C57BE6}" type="pres">
      <dgm:prSet presAssocID="{D750B556-C5DC-4A87-B7D5-A2C7545A6CBC}" presName="composite"/>
      <dgm:spPr/>
      <dgm:t>
        <a:bodyPr/>
        <a:lstStyle/>
        <a:p/>
      </dgm:t>
    </dgm:pt>
    <dgm:pt modelId="{2FD224E2-E77F-4823-9297-164A8F6E8CF9}" type="pres">
      <dgm:prSet presAssocID="{D750B556-C5DC-4A87-B7D5-A2C7545A6CBC}" presName="background" presStyleLbl="node0" presStyleIdx="2" presStyleCnt="4"/>
      <dgm:spPr>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dgm:spPr>
      <dgm:t>
        <a:bodyPr/>
        <a:lstStyle/>
        <a:p/>
      </dgm:t>
    </dgm:pt>
    <dgm:pt modelId="{FCE8CC6D-8611-4F9B-AEDF-6B68A4860C15}" type="pres">
      <dgm:prSet presAssocID="{D750B556-C5DC-4A87-B7D5-A2C7545A6CBC}" presName="text" presStyleLbl="fgAcc0" presStyleIdx="2" presStyleCnt="4">
        <dgm:presLayoutVars>
          <dgm:chPref val="3"/>
        </dgm:presLayoutVars>
      </dgm:prSet>
      <dgm:spPr/>
      <dgm:t>
        <a:bodyPr/>
        <a:lstStyle/>
        <a:p/>
      </dgm:t>
    </dgm:pt>
    <dgm:pt modelId="{8F903658-260C-44E7-8A4C-D0E42BEA9D8F}" type="pres">
      <dgm:prSet presAssocID="{D750B556-C5DC-4A87-B7D5-A2C7545A6CBC}" presName="hierChild2"/>
      <dgm:spPr/>
      <dgm:t>
        <a:bodyPr/>
        <a:lstStyle/>
        <a:p/>
      </dgm:t>
    </dgm:pt>
    <dgm:pt modelId="{0F8A3576-7A69-4FC0-B47E-F16BB21D4459}" type="pres">
      <dgm:prSet presAssocID="{723E87DD-46CA-4BD5-8B6D-9461341D5700}" presName="hierRoot1"/>
      <dgm:spPr/>
      <dgm:t>
        <a:bodyPr/>
        <a:lstStyle/>
        <a:p/>
      </dgm:t>
    </dgm:pt>
    <dgm:pt modelId="{86818CF7-3127-4231-8721-58C1FAF9C3ED}" type="pres">
      <dgm:prSet presAssocID="{723E87DD-46CA-4BD5-8B6D-9461341D5700}" presName="composite"/>
      <dgm:spPr/>
      <dgm:t>
        <a:bodyPr/>
        <a:lstStyle/>
        <a:p/>
      </dgm:t>
    </dgm:pt>
    <dgm:pt modelId="{7B9AD37A-74AF-4F3B-8D88-103741EE2055}" type="pres">
      <dgm:prSet presAssocID="{723E87DD-46CA-4BD5-8B6D-9461341D5700}" presName="background" presStyleLbl="node0" presStyleIdx="3" presStyleCnt="4"/>
      <dgm:spPr>
        <a:blipFill>
          <a:blip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dgm:spPr>
      <dgm:t>
        <a:bodyPr/>
        <a:lstStyle/>
        <a:p/>
      </dgm:t>
    </dgm:pt>
    <dgm:pt modelId="{9DEBA46C-0AEC-4744-8F85-6D63D9E1C0E1}" type="pres">
      <dgm:prSet presAssocID="{723E87DD-46CA-4BD5-8B6D-9461341D5700}" presName="text" presStyleLbl="fgAcc0" presStyleIdx="3" presStyleCnt="4">
        <dgm:presLayoutVars>
          <dgm:chPref val="3"/>
        </dgm:presLayoutVars>
      </dgm:prSet>
      <dgm:spPr/>
      <dgm:t>
        <a:bodyPr/>
        <a:lstStyle/>
        <a:p/>
      </dgm:t>
    </dgm:pt>
    <dgm:pt modelId="{62421D51-00EF-4996-B002-9CE512F5B601}" type="pres">
      <dgm:prSet presAssocID="{723E87DD-46CA-4BD5-8B6D-9461341D5700}" presName="hierChild2"/>
      <dgm:spPr/>
      <dgm:t>
        <a:bodyPr/>
        <a:lstStyle/>
        <a:p/>
      </dgm:t>
    </dgm:pt>
  </dgm:ptLst>
  <dgm:cxnLst>
    <dgm:cxn modelId="{51DE1945-1664-4C8E-96E6-C6EA7D7B042D}" srcId="{0DB0903A-7272-4228-BE7F-1BBEE95AC7E5}" destId="{F87A30E8-882F-4CB6-B814-7DB800ACCF0D}" srcOrd="0" destOrd="0" parTransId="{08A961C9-0F51-4D69-9F2F-B2102EF35088}" sibTransId="{899B02A3-726F-4993-97F0-9492A68AAA3E}"/>
    <dgm:cxn modelId="{D2F5DF8B-4B65-40F0-9D1B-73E987506428}" srcId="{0DB0903A-7272-4228-BE7F-1BBEE95AC7E5}" destId="{BFB9B3C5-0395-42B5-B761-A2C365F3A7E4}" srcOrd="1" destOrd="0" parTransId="{8A6169D5-00F0-43DC-96A3-44DBE4518713}" sibTransId="{64AA9B0A-8F62-45CF-AF1A-34CA5F9E7F3D}"/>
    <dgm:cxn modelId="{3F122325-5504-4FDF-9C10-DD0220566694}" srcId="{0DB0903A-7272-4228-BE7F-1BBEE95AC7E5}" destId="{D750B556-C5DC-4A87-B7D5-A2C7545A6CBC}" srcOrd="2" destOrd="0" parTransId="{D5421E3F-FD87-46C3-8C94-33BE810AA841}" sibTransId="{A2BB45F7-974F-4D05-85FE-DE9935D7F3F8}"/>
    <dgm:cxn modelId="{B2EEFDD9-2354-41F4-8598-192E92A41469}" srcId="{0DB0903A-7272-4228-BE7F-1BBEE95AC7E5}" destId="{723E87DD-46CA-4BD5-8B6D-9461341D5700}" srcOrd="3" destOrd="0" parTransId="{F20AC3DD-A961-422D-A456-0268C085598E}" sibTransId="{10034CF1-3FE7-4D0C-ABD5-DDB29C327060}"/>
    <dgm:cxn modelId="{45FD1761-71E6-4231-AD1D-A15C9ADEE323}" type="presOf" srcId="{0DB0903A-7272-4228-BE7F-1BBEE95AC7E5}" destId="{D6820732-029A-49F4-9842-0E2C650EC362}" srcOrd="0" destOrd="0" presId="urn:microsoft.com/office/officeart/2005/8/layout/hierarchy1"/>
    <dgm:cxn modelId="{6F3778C7-2160-4C4C-BA2C-E5E4D33953B7}" type="presParOf" srcId="{D6820732-029A-49F4-9842-0E2C650EC362}" destId="{35DFDA90-219F-472B-AA8F-52321D0FF99E}" srcOrd="0" destOrd="0" presId="urn:microsoft.com/office/officeart/2005/8/layout/hierarchy1"/>
    <dgm:cxn modelId="{E4DC2FC3-B082-4760-887C-FEDE8CFB5829}" type="presParOf" srcId="{35DFDA90-219F-472B-AA8F-52321D0FF99E}" destId="{9CA8E20B-791A-4F5C-9A5F-C32B4A3FA938}" srcOrd="0" destOrd="0" presId="urn:microsoft.com/office/officeart/2005/8/layout/hierarchy1"/>
    <dgm:cxn modelId="{569D18B3-1582-4768-9815-A4F66177E989}" type="presParOf" srcId="{9CA8E20B-791A-4F5C-9A5F-C32B4A3FA938}" destId="{1E09DCDB-1B54-4117-93AC-3A136D89FB69}" srcOrd="0" destOrd="0" presId="urn:microsoft.com/office/officeart/2005/8/layout/hierarchy1"/>
    <dgm:cxn modelId="{C1FCFF3B-7E76-4975-ACE2-64A9CFA37E9C}" type="presParOf" srcId="{9CA8E20B-791A-4F5C-9A5F-C32B4A3FA938}" destId="{044367BE-835B-4B0E-A318-344ADCB786F1}" srcOrd="1" destOrd="0" presId="urn:microsoft.com/office/officeart/2005/8/layout/hierarchy1"/>
    <dgm:cxn modelId="{3E38B6D9-3FDD-404E-8AB9-1040B7543AFB}" type="presOf" srcId="{F87A30E8-882F-4CB6-B814-7DB800ACCF0D}" destId="{044367BE-835B-4B0E-A318-344ADCB786F1}" srcOrd="0" destOrd="0" presId="urn:microsoft.com/office/officeart/2005/8/layout/hierarchy1"/>
    <dgm:cxn modelId="{8C0820D9-9E18-4877-A730-B2CF0266B870}" type="presParOf" srcId="{35DFDA90-219F-472B-AA8F-52321D0FF99E}" destId="{3CE4A6D4-0A66-476B-AF06-CC66732E4ADE}" srcOrd="1" destOrd="0" presId="urn:microsoft.com/office/officeart/2005/8/layout/hierarchy1"/>
    <dgm:cxn modelId="{4BB36963-930F-4B02-A654-BD9D48DF82EB}" type="presParOf" srcId="{D6820732-029A-49F4-9842-0E2C650EC362}" destId="{4A3DBCB8-6F11-4248-8F36-5F3F550E04BC}" srcOrd="1" destOrd="0" presId="urn:microsoft.com/office/officeart/2005/8/layout/hierarchy1"/>
    <dgm:cxn modelId="{CADA75DC-80B4-4FAF-B4A6-07D48C688933}" type="presParOf" srcId="{4A3DBCB8-6F11-4248-8F36-5F3F550E04BC}" destId="{5EBD25BF-EBCC-4BE0-8FD6-571FCD990454}" srcOrd="0" destOrd="0" presId="urn:microsoft.com/office/officeart/2005/8/layout/hierarchy1"/>
    <dgm:cxn modelId="{8C5D9250-9581-4021-B3D2-A633C00638F7}" type="presParOf" srcId="{5EBD25BF-EBCC-4BE0-8FD6-571FCD990454}" destId="{22FCD13C-46AF-4460-854A-4FA5B16E80B2}" srcOrd="0" destOrd="0" presId="urn:microsoft.com/office/officeart/2005/8/layout/hierarchy1"/>
    <dgm:cxn modelId="{0A68F78A-E1BC-42BB-ACBA-3EC75EB5BC09}" type="presParOf" srcId="{5EBD25BF-EBCC-4BE0-8FD6-571FCD990454}" destId="{44A4640A-BFBB-47E9-B859-9670C9DA9461}" srcOrd="1" destOrd="0" presId="urn:microsoft.com/office/officeart/2005/8/layout/hierarchy1"/>
    <dgm:cxn modelId="{646680A1-BE95-4A7D-9F2A-522BDDD05DED}" type="presOf" srcId="{BFB9B3C5-0395-42B5-B761-A2C365F3A7E4}" destId="{44A4640A-BFBB-47E9-B859-9670C9DA9461}" srcOrd="0" destOrd="0" presId="urn:microsoft.com/office/officeart/2005/8/layout/hierarchy1"/>
    <dgm:cxn modelId="{B23808A5-68EA-48B3-892C-C43BE56A6914}" type="presParOf" srcId="{4A3DBCB8-6F11-4248-8F36-5F3F550E04BC}" destId="{2C50CAA4-304A-4648-B946-C3610C3062F6}" srcOrd="1" destOrd="0" presId="urn:microsoft.com/office/officeart/2005/8/layout/hierarchy1"/>
    <dgm:cxn modelId="{2A271FB4-6E1E-4168-9778-E862AD01F969}" type="presParOf" srcId="{D6820732-029A-49F4-9842-0E2C650EC362}" destId="{1C77F41F-00FA-4A6D-B77A-49262AE68025}" srcOrd="2" destOrd="0" presId="urn:microsoft.com/office/officeart/2005/8/layout/hierarchy1"/>
    <dgm:cxn modelId="{068F47B7-F47D-4DF5-9DAC-37EF9C701738}" type="presParOf" srcId="{1C77F41F-00FA-4A6D-B77A-49262AE68025}" destId="{C80FCB34-31E8-4508-BD18-0BCA53C57BE6}" srcOrd="0" destOrd="0" presId="urn:microsoft.com/office/officeart/2005/8/layout/hierarchy1"/>
    <dgm:cxn modelId="{3522E9F5-697A-4FA4-B987-09823411E391}" type="presParOf" srcId="{C80FCB34-31E8-4508-BD18-0BCA53C57BE6}" destId="{2FD224E2-E77F-4823-9297-164A8F6E8CF9}" srcOrd="0" destOrd="0" presId="urn:microsoft.com/office/officeart/2005/8/layout/hierarchy1"/>
    <dgm:cxn modelId="{FCBF8E3B-45C6-4EFA-8647-801DC5A30719}" type="presParOf" srcId="{C80FCB34-31E8-4508-BD18-0BCA53C57BE6}" destId="{FCE8CC6D-8611-4F9B-AEDF-6B68A4860C15}" srcOrd="1" destOrd="0" presId="urn:microsoft.com/office/officeart/2005/8/layout/hierarchy1"/>
    <dgm:cxn modelId="{E0761839-0442-4DD8-AB39-EDEAF9741123}" type="presOf" srcId="{D750B556-C5DC-4A87-B7D5-A2C7545A6CBC}" destId="{FCE8CC6D-8611-4F9B-AEDF-6B68A4860C15}" srcOrd="0" destOrd="0" presId="urn:microsoft.com/office/officeart/2005/8/layout/hierarchy1"/>
    <dgm:cxn modelId="{ABFE0C36-C865-4516-92E8-9D5BA9C37730}" type="presParOf" srcId="{1C77F41F-00FA-4A6D-B77A-49262AE68025}" destId="{8F903658-260C-44E7-8A4C-D0E42BEA9D8F}" srcOrd="1" destOrd="0" presId="urn:microsoft.com/office/officeart/2005/8/layout/hierarchy1"/>
    <dgm:cxn modelId="{A91B4323-CD0C-48C6-BDE8-AB8C98A304B9}" type="presParOf" srcId="{D6820732-029A-49F4-9842-0E2C650EC362}" destId="{0F8A3576-7A69-4FC0-B47E-F16BB21D4459}" srcOrd="3" destOrd="0" presId="urn:microsoft.com/office/officeart/2005/8/layout/hierarchy1"/>
    <dgm:cxn modelId="{DD760112-B66C-442F-8106-BDCCCC93B496}" type="presParOf" srcId="{0F8A3576-7A69-4FC0-B47E-F16BB21D4459}" destId="{86818CF7-3127-4231-8721-58C1FAF9C3ED}" srcOrd="0" destOrd="0" presId="urn:microsoft.com/office/officeart/2005/8/layout/hierarchy1"/>
    <dgm:cxn modelId="{2FC40106-B11F-4A98-9892-49F053C3D232}" type="presParOf" srcId="{86818CF7-3127-4231-8721-58C1FAF9C3ED}" destId="{7B9AD37A-74AF-4F3B-8D88-103741EE2055}" srcOrd="0" destOrd="0" presId="urn:microsoft.com/office/officeart/2005/8/layout/hierarchy1"/>
    <dgm:cxn modelId="{C53D7FFE-D652-4E9E-9EF9-113038CA24DC}" type="presParOf" srcId="{86818CF7-3127-4231-8721-58C1FAF9C3ED}" destId="{9DEBA46C-0AEC-4744-8F85-6D63D9E1C0E1}" srcOrd="1" destOrd="0" presId="urn:microsoft.com/office/officeart/2005/8/layout/hierarchy1"/>
    <dgm:cxn modelId="{78D37CC6-2C88-4F7A-AB1B-5E28C9EACEEC}" type="presOf" srcId="{723E87DD-46CA-4BD5-8B6D-9461341D5700}" destId="{9DEBA46C-0AEC-4744-8F85-6D63D9E1C0E1}" srcOrd="0" destOrd="0" presId="urn:microsoft.com/office/officeart/2005/8/layout/hierarchy1"/>
    <dgm:cxn modelId="{2FF90575-78F3-4921-BDD3-7983D6291AE2}" type="presParOf" srcId="{0F8A3576-7A69-4FC0-B47E-F16BB21D4459}" destId="{62421D51-00EF-4996-B002-9CE512F5B601}" srcOrd="1" destOrd="0" presId="urn:microsoft.com/office/officeart/2005/8/layout/hierarchy1"/>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rawing1.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p14="http://schemas.microsoft.com/office/powerpoint/2010/main" xmlns:dsp="http://schemas.microsoft.com/office/drawing/2008/diagram">
  <dsp:spTree>
    <dsp:nvGrpSpPr>
      <dsp:cNvPr id="14" name=""/>
      <dsp:cNvGrpSpPr/>
    </dsp:nvGrpSpPr>
    <dsp:grpSpPr/>
  </dsp:spTree>
</dsp:drawing>
</file>

<file path=ppt/diagrams/layout1.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r:blip="">
            <dgm:adjLst/>
          </dgm:shape>
          <dgm:presOf/>
          <dgm:constrLst>
            <dgm:constr type="bendDist" for="des" ptType="parTrans" refType="sp" fact="0.5"/>
          </dgm:constrLst>
          <dgm:ruleLst/>
          <dgm:layoutNode name="composite">
            <dgm:alg type="composite"/>
            <dgm:shape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type="roundRect" r:blip="">
                <dgm:adjLst>
                  <dgm:adj idx="1" val="0.1"/>
                </dgm:adjLst>
              </dgm:shape>
              <dgm:presOf/>
              <dgm:constrLst/>
              <dgm:ruleLst/>
            </dgm:layoutNode>
            <dgm:layoutNode name="text" styleLbl="fgAcc0">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type="conn" r:blip="" zOrderOff="-999">
                    <dgm:adjLst/>
                  </dgm:shape>
                  <dgm:presOf axis="self"/>
                  <dgm:constrLst>
                    <dgm:constr type="begPad"/>
                    <dgm:constr type="endPad"/>
                  </dgm:constrLst>
                  <dgm:ruleLst/>
                </dgm:layoutNode>
              </dgm:forEach>
              <dgm:forEach name="Name11" axis="self" ptType="node">
                <dgm:layoutNode name="hierRoot2">
                  <dgm:alg type="hierRoot"/>
                  <dgm:shape r:blip="">
                    <dgm:adjLst/>
                  </dgm:shape>
                  <dgm:presOf/>
                  <dgm:constrLst>
                    <dgm:constr type="bendDist" for="des" ptType="parTrans" refType="sp" fact="0.5"/>
                  </dgm:constrLst>
                  <dgm:ruleLst/>
                  <dgm:layoutNode name="composite2">
                    <dgm:alg type="composite"/>
                    <dgm:shape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type="roundRect" r:blip="">
                        <dgm:adjLst>
                          <dgm:adj idx="1" val="0.1"/>
                        </dgm:adjLst>
                      </dgm:shape>
                      <dgm:presOf/>
                      <dgm:constrLst/>
                      <dgm:ruleLst/>
                    </dgm:layoutNode>
                    <dgm:layoutNode name="text2" styleLbl="fgAcc2">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type="conn" r:blip="" zOrderOff="-999">
                            <dgm:adjLst/>
                          </dgm:shape>
                          <dgm:presOf axis="self"/>
                          <dgm:constrLst>
                            <dgm:constr type="begPad"/>
                            <dgm:constr type="endPad"/>
                          </dgm:constrLst>
                          <dgm:ruleLst/>
                        </dgm:layoutNode>
                      </dgm:forEach>
                      <dgm:forEach name="Name18" axis="self" ptType="node">
                        <dgm:layoutNode name="hierRoot3">
                          <dgm:alg type="hierRoot"/>
                          <dgm:shape r:blip="">
                            <dgm:adjLst/>
                          </dgm:shape>
                          <dgm:presOf/>
                          <dgm:constrLst>
                            <dgm:constr type="bendDist" for="des" ptType="parTrans" refType="sp" fact="0.5"/>
                          </dgm:constrLst>
                          <dgm:ruleLst/>
                          <dgm:layoutNode name="composite3">
                            <dgm:alg type="composite"/>
                            <dgm:shape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type="roundRect" r:blip="">
                                <dgm:adjLst>
                                  <dgm:adj idx="1" val="0.1"/>
                                </dgm:adjLst>
                              </dgm:shape>
                              <dgm:presOf/>
                              <dgm:constrLst/>
                              <dgm:ruleLst/>
                            </dgm:layoutNode>
                            <dgm:layoutNode name="text3" styleLbl="fgAcc3">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type="conn" r:blip="" zOrderOff="-999">
                                    <dgm:adjLst/>
                                  </dgm:shape>
                                  <dgm:presOf axis="self"/>
                                  <dgm:constrLst>
                                    <dgm:constr type="begPad"/>
                                    <dgm:constr type="endPad"/>
                                  </dgm:constrLst>
                                  <dgm:ruleLst/>
                                </dgm:layoutNode>
                              </dgm:forEach>
                              <dgm:forEach name="Name27" axis="self" ptType="node">
                                <dgm:layoutNode name="hierRoot4">
                                  <dgm:alg type="hierRoot"/>
                                  <dgm:shape r:blip="">
                                    <dgm:adjLst/>
                                  </dgm:shape>
                                  <dgm:presOf/>
                                  <dgm:constrLst>
                                    <dgm:constr type="bendDist" for="des" ptType="parTrans" refType="sp" fact="0.5"/>
                                  </dgm:constrLst>
                                  <dgm:ruleLst/>
                                  <dgm:layoutNode name="composite4">
                                    <dgm:alg type="composite"/>
                                    <dgm:shape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type="roundRect" r:blip="">
                                        <dgm:adjLst>
                                          <dgm:adj idx="1" val="0.1"/>
                                        </dgm:adjLst>
                                      </dgm:shape>
                                      <dgm:presOf/>
                                      <dgm:constrLst/>
                                      <dgm:ruleLst/>
                                    </dgm:layoutNode>
                                    <dgm:layoutNode name="text4" styleLbl="fgAcc4">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a="http://schemas.openxmlformats.org/drawingml/2006/main" xmlns:dgm="http://schemas.openxmlformats.org/drawingml/2006/diagram"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&#65279;<?xml version="1.0" encoding="utf-8" standalone="yes"?><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2" name="Shape 2"/>
        <p:cNvGrpSpPr/>
        <p:nvPr/>
      </p:nvGrpSpPr>
      <p:grpSpPr>
        <a:xfrm>
          <a:off x="0" y="0"/>
          <a:ext cx="0" cy="0"/>
        </a:xfrm>
      </p:grpSpPr>
      <p:sp>
        <p:nvSpPr>
          <p:cNvPr id="3" name="Google Shape;3;n"/>
          <p:cNvSpPr/>
          <p:nvPr>
            <p:ph type="sldImg" idx="2"/>
          </p:nvPr>
        </p:nvSpPr>
        <p:spPr>
          <a:xfrm>
            <a:off x="381300" y="685800"/>
            <a:ext cx="6096075"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62" name="Shape 62"/>
        <p:cNvGrpSpPr/>
        <p:nvPr/>
      </p:nvGrpSpPr>
      <p:grpSpPr>
        <a:xfrm>
          <a:off x="0" y="0"/>
          <a:ext cx="0" cy="0"/>
        </a:xfrm>
      </p:grpSpPr>
      <p:sp>
        <p:nvSpPr>
          <p:cNvPr id="63" name="Google Shape;63;p:notes"/>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64" name="Google Shape;64;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69" name="Shape 69"/>
        <p:cNvGrpSpPr/>
        <p:nvPr/>
      </p:nvGrpSpPr>
      <p:grpSpPr>
        <a:xfrm>
          <a:off x="0" y="0"/>
          <a:ext cx="0" cy="0"/>
        </a:xfrm>
      </p:grpSpPr>
      <p:sp>
        <p:nvSpPr>
          <p:cNvPr id="70" name="Google Shape;70;g1a457f44e28_0_2604:notes"/>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71" name="Google Shape;71;g1a457f44e28_0_26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76" name="Shape 76"/>
        <p:cNvGrpSpPr/>
        <p:nvPr/>
      </p:nvGrpSpPr>
      <p:grpSpPr>
        <a:xfrm>
          <a:off x="0" y="0"/>
          <a:ext cx="0" cy="0"/>
        </a:xfrm>
      </p:grpSpPr>
      <p:sp>
        <p:nvSpPr>
          <p:cNvPr id="77" name="Google Shape;77;g1a4644a1adc_0_2:notes"/>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78" name="Google Shape;78;g1a4644a1adc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84" name="Shape 84"/>
        <p:cNvGrpSpPr/>
        <p:nvPr/>
      </p:nvGrpSpPr>
      <p:grpSpPr>
        <a:xfrm>
          <a:off x="0" y="0"/>
          <a:ext cx="0" cy="0"/>
        </a:xfrm>
      </p:grpSpPr>
      <p:sp>
        <p:nvSpPr>
          <p:cNvPr id="85" name="Google Shape;85;g1a457f44e28_0_2616:notes"/>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86" name="Google Shape;86;g1a457f44e28_0_26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91" name="Shape 91"/>
        <p:cNvGrpSpPr/>
        <p:nvPr/>
      </p:nvGrpSpPr>
      <p:grpSpPr>
        <a:xfrm>
          <a:off x="0" y="0"/>
          <a:ext cx="0" cy="0"/>
        </a:xfrm>
      </p:grpSpPr>
      <p:sp>
        <p:nvSpPr>
          <p:cNvPr id="92" name="Google Shape;92;g1a457f44e28_0_2621:notes"/>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93" name="Google Shape;93;g1a457f44e28_0_26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99" name="Shape 99"/>
        <p:cNvGrpSpPr/>
        <p:nvPr/>
      </p:nvGrpSpPr>
      <p:grpSpPr>
        <a:xfrm>
          <a:off x="0" y="0"/>
          <a:ext cx="0" cy="0"/>
        </a:xfrm>
      </p:grpSpPr>
      <p:sp>
        <p:nvSpPr>
          <p:cNvPr id="100" name="Google Shape;100;g1a457f44e28_0_2626:notes"/>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01" name="Google Shape;101;g1a457f44e28_0_26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06" name="Shape 106"/>
        <p:cNvGrpSpPr/>
        <p:nvPr/>
      </p:nvGrpSpPr>
      <p:grpSpPr>
        <a:xfrm>
          <a:off x="0" y="0"/>
          <a:ext cx="0" cy="0"/>
        </a:xfrm>
      </p:grpSpPr>
      <p:sp>
        <p:nvSpPr>
          <p:cNvPr id="107" name="Google Shape;107;g1a457f44e28_0_2639:notes"/>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08" name="Google Shape;108;g1a457f44e28_0_26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spTree>
      <p:nvGrpSpPr>
        <p:cNvPr id="9" name="Shape 9"/>
        <p:cNvGrpSpPr/>
        <p:nvPr/>
      </p:nvGrpSpPr>
      <p:grpSpPr>
        <a:xfrm>
          <a:off x="0" y="0"/>
          <a: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ct val="0"/>
              </a:spcBef>
              <a:spcAft>
                <a:spcPct val="0"/>
              </a:spcAft>
              <a:buSzPts val="5400"/>
              <a:buNone/>
              <a:defRPr sz="5400"/>
            </a:lvl1pPr>
            <a:lvl2pPr lvl="1" algn="ctr">
              <a:spcBef>
                <a:spcPct val="0"/>
              </a:spcBef>
              <a:spcAft>
                <a:spcPct val="0"/>
              </a:spcAft>
              <a:buSzPts val="5400"/>
              <a:buNone/>
              <a:defRPr sz="5400"/>
            </a:lvl2pPr>
            <a:lvl3pPr lvl="2" algn="ctr">
              <a:spcBef>
                <a:spcPct val="0"/>
              </a:spcBef>
              <a:spcAft>
                <a:spcPct val="0"/>
              </a:spcAft>
              <a:buSzPts val="5400"/>
              <a:buNone/>
              <a:defRPr sz="5400"/>
            </a:lvl3pPr>
            <a:lvl4pPr lvl="3" algn="ctr">
              <a:spcBef>
                <a:spcPct val="0"/>
              </a:spcBef>
              <a:spcAft>
                <a:spcPct val="0"/>
              </a:spcAft>
              <a:buSzPts val="5400"/>
              <a:buNone/>
              <a:defRPr sz="5400"/>
            </a:lvl4pPr>
            <a:lvl5pPr lvl="4" algn="ctr">
              <a:spcBef>
                <a:spcPct val="0"/>
              </a:spcBef>
              <a:spcAft>
                <a:spcPct val="0"/>
              </a:spcAft>
              <a:buSzPts val="5400"/>
              <a:buNone/>
              <a:defRPr sz="5400"/>
            </a:lvl5pPr>
            <a:lvl6pPr lvl="5" algn="ctr">
              <a:spcBef>
                <a:spcPct val="0"/>
              </a:spcBef>
              <a:spcAft>
                <a:spcPct val="0"/>
              </a:spcAft>
              <a:buSzPts val="5400"/>
              <a:buNone/>
              <a:defRPr sz="5400"/>
            </a:lvl6pPr>
            <a:lvl7pPr lvl="6" algn="ctr">
              <a:spcBef>
                <a:spcPct val="0"/>
              </a:spcBef>
              <a:spcAft>
                <a:spcPct val="0"/>
              </a:spcAft>
              <a:buSzPts val="5400"/>
              <a:buNone/>
              <a:defRPr sz="5400"/>
            </a:lvl7pPr>
            <a:lvl8pPr lvl="7" algn="ctr">
              <a:spcBef>
                <a:spcPct val="0"/>
              </a:spcBef>
              <a:spcAft>
                <a:spcPct val="0"/>
              </a:spcAft>
              <a:buSzPts val="5400"/>
              <a:buNone/>
              <a:defRPr sz="5400"/>
            </a:lvl8pPr>
            <a:lvl9pPr lvl="8" algn="ctr">
              <a:spcBef>
                <a:spcPct val="0"/>
              </a:spcBef>
              <a:spcAft>
                <a:spcPct val="0"/>
              </a:spcAft>
              <a:buSzPts val="5400"/>
              <a:buNone/>
              <a:defRPr sz="5400"/>
            </a:lvl9pPr>
          </a:lstStyle>
          <a:p/>
        </p:txBody>
      </p:sp>
      <p:sp>
        <p:nvSpPr>
          <p:cNvPr id="19" name="Google Shape;19;p2"/>
          <p:cNvSpPr txBox="1"/>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SzPts val="2400"/>
              <a:buNone/>
              <a:defRPr sz="2400"/>
            </a:lvl1pPr>
            <a:lvl2pPr lvl="1" algn="ctr">
              <a:lnSpc>
                <a:spcPct val="100000"/>
              </a:lnSpc>
              <a:spcBef>
                <a:spcPct val="0"/>
              </a:spcBef>
              <a:spcAft>
                <a:spcPct val="0"/>
              </a:spcAft>
              <a:buSzPts val="2400"/>
              <a:buNone/>
              <a:defRPr sz="2400"/>
            </a:lvl2pPr>
            <a:lvl3pPr lvl="2" algn="ctr">
              <a:lnSpc>
                <a:spcPct val="100000"/>
              </a:lnSpc>
              <a:spcBef>
                <a:spcPct val="0"/>
              </a:spcBef>
              <a:spcAft>
                <a:spcPct val="0"/>
              </a:spcAft>
              <a:buSzPts val="2400"/>
              <a:buNone/>
              <a:defRPr sz="2400"/>
            </a:lvl3pPr>
            <a:lvl4pPr lvl="3" algn="ctr">
              <a:lnSpc>
                <a:spcPct val="100000"/>
              </a:lnSpc>
              <a:spcBef>
                <a:spcPct val="0"/>
              </a:spcBef>
              <a:spcAft>
                <a:spcPct val="0"/>
              </a:spcAft>
              <a:buSzPts val="2400"/>
              <a:buNone/>
              <a:defRPr sz="2400"/>
            </a:lvl4pPr>
            <a:lvl5pPr lvl="4" algn="ctr">
              <a:lnSpc>
                <a:spcPct val="100000"/>
              </a:lnSpc>
              <a:spcBef>
                <a:spcPct val="0"/>
              </a:spcBef>
              <a:spcAft>
                <a:spcPct val="0"/>
              </a:spcAft>
              <a:buSzPts val="2400"/>
              <a:buNone/>
              <a:defRPr sz="2400"/>
            </a:lvl5pPr>
            <a:lvl6pPr lvl="5" algn="ctr">
              <a:lnSpc>
                <a:spcPct val="100000"/>
              </a:lnSpc>
              <a:spcBef>
                <a:spcPct val="0"/>
              </a:spcBef>
              <a:spcAft>
                <a:spcPct val="0"/>
              </a:spcAft>
              <a:buSzPts val="2400"/>
              <a:buNone/>
              <a:defRPr sz="2400"/>
            </a:lvl6pPr>
            <a:lvl7pPr lvl="6" algn="ctr">
              <a:lnSpc>
                <a:spcPct val="100000"/>
              </a:lnSpc>
              <a:spcBef>
                <a:spcPct val="0"/>
              </a:spcBef>
              <a:spcAft>
                <a:spcPct val="0"/>
              </a:spcAft>
              <a:buSzPts val="2400"/>
              <a:buNone/>
              <a:defRPr sz="2400"/>
            </a:lvl7pPr>
            <a:lvl8pPr lvl="7" algn="ctr">
              <a:lnSpc>
                <a:spcPct val="100000"/>
              </a:lnSpc>
              <a:spcBef>
                <a:spcPct val="0"/>
              </a:spcBef>
              <a:spcAft>
                <a:spcPct val="0"/>
              </a:spcAft>
              <a:buSzPts val="2400"/>
              <a:buNone/>
              <a:defRPr sz="2400"/>
            </a:lvl8pPr>
            <a:lvl9pPr lvl="8" algn="ctr">
              <a:lnSpc>
                <a:spcPct val="100000"/>
              </a:lnSpc>
              <a:spcBef>
                <a:spcPct val="0"/>
              </a:spcBef>
              <a:spcAft>
                <a:spcPct val="0"/>
              </a:spcAft>
              <a:buSzPts val="2400"/>
              <a:buNone/>
              <a:defRPr sz="2400"/>
            </a:lvl9pPr>
          </a:lstStyle>
          <a:p/>
        </p:txBody>
      </p:sp>
      <p:sp>
        <p:nvSpPr>
          <p:cNvPr id="20" name="Google Shape;20;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tr"/>
              <a:t>0</a:t>
            </a:fld>
            <a:endParaRPr/>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ig number">
  <p:cSld name="BIG_NUMBER">
    <p:spTree>
      <p:nvGrpSpPr>
        <p:cNvPr id="55" name="Shape 55"/>
        <p:cNvGrpSpPr/>
        <p:nvPr/>
      </p:nvGrpSpPr>
      <p:grpSpPr>
        <a:xfrm>
          <a:off x="0" y="0"/>
          <a: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57" name="Google Shape;57;p11"/>
          <p:cNvSpPr txBox="1"/>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ct val="0"/>
              </a:spcBef>
              <a:spcAft>
                <a:spcPct val="0"/>
              </a:spcAft>
              <a:buClr>
                <a:schemeClr val="accent3"/>
              </a:buClr>
              <a:buSzPts val="13000"/>
              <a:buNone/>
              <a:defRPr sz="13000">
                <a:solidFill>
                  <a:schemeClr val="accent3"/>
                </a:solidFill>
              </a:defRPr>
            </a:lvl1pPr>
            <a:lvl2pPr lvl="1" algn="ctr">
              <a:spcBef>
                <a:spcPct val="0"/>
              </a:spcBef>
              <a:spcAft>
                <a:spcPct val="0"/>
              </a:spcAft>
              <a:buClr>
                <a:schemeClr val="accent3"/>
              </a:buClr>
              <a:buSzPts val="13000"/>
              <a:buNone/>
              <a:defRPr sz="13000">
                <a:solidFill>
                  <a:schemeClr val="accent3"/>
                </a:solidFill>
              </a:defRPr>
            </a:lvl2pPr>
            <a:lvl3pPr lvl="2" algn="ctr">
              <a:spcBef>
                <a:spcPct val="0"/>
              </a:spcBef>
              <a:spcAft>
                <a:spcPct val="0"/>
              </a:spcAft>
              <a:buClr>
                <a:schemeClr val="accent3"/>
              </a:buClr>
              <a:buSzPts val="13000"/>
              <a:buNone/>
              <a:defRPr sz="13000">
                <a:solidFill>
                  <a:schemeClr val="accent3"/>
                </a:solidFill>
              </a:defRPr>
            </a:lvl3pPr>
            <a:lvl4pPr lvl="3" algn="ctr">
              <a:spcBef>
                <a:spcPct val="0"/>
              </a:spcBef>
              <a:spcAft>
                <a:spcPct val="0"/>
              </a:spcAft>
              <a:buClr>
                <a:schemeClr val="accent3"/>
              </a:buClr>
              <a:buSzPts val="13000"/>
              <a:buNone/>
              <a:defRPr sz="13000">
                <a:solidFill>
                  <a:schemeClr val="accent3"/>
                </a:solidFill>
              </a:defRPr>
            </a:lvl4pPr>
            <a:lvl5pPr lvl="4" algn="ctr">
              <a:spcBef>
                <a:spcPct val="0"/>
              </a:spcBef>
              <a:spcAft>
                <a:spcPct val="0"/>
              </a:spcAft>
              <a:buClr>
                <a:schemeClr val="accent3"/>
              </a:buClr>
              <a:buSzPts val="13000"/>
              <a:buNone/>
              <a:defRPr sz="13000">
                <a:solidFill>
                  <a:schemeClr val="accent3"/>
                </a:solidFill>
              </a:defRPr>
            </a:lvl5pPr>
            <a:lvl6pPr lvl="5" algn="ctr">
              <a:spcBef>
                <a:spcPct val="0"/>
              </a:spcBef>
              <a:spcAft>
                <a:spcPct val="0"/>
              </a:spcAft>
              <a:buClr>
                <a:schemeClr val="accent3"/>
              </a:buClr>
              <a:buSzPts val="13000"/>
              <a:buNone/>
              <a:defRPr sz="13000">
                <a:solidFill>
                  <a:schemeClr val="accent3"/>
                </a:solidFill>
              </a:defRPr>
            </a:lvl6pPr>
            <a:lvl7pPr lvl="6" algn="ctr">
              <a:spcBef>
                <a:spcPct val="0"/>
              </a:spcBef>
              <a:spcAft>
                <a:spcPct val="0"/>
              </a:spcAft>
              <a:buClr>
                <a:schemeClr val="accent3"/>
              </a:buClr>
              <a:buSzPts val="13000"/>
              <a:buNone/>
              <a:defRPr sz="13000">
                <a:solidFill>
                  <a:schemeClr val="accent3"/>
                </a:solidFill>
              </a:defRPr>
            </a:lvl7pPr>
            <a:lvl8pPr lvl="7" algn="ctr">
              <a:spcBef>
                <a:spcPct val="0"/>
              </a:spcBef>
              <a:spcAft>
                <a:spcPct val="0"/>
              </a:spcAft>
              <a:buClr>
                <a:schemeClr val="accent3"/>
              </a:buClr>
              <a:buSzPts val="13000"/>
              <a:buNone/>
              <a:defRPr sz="13000">
                <a:solidFill>
                  <a:schemeClr val="accent3"/>
                </a:solidFill>
              </a:defRPr>
            </a:lvl8pPr>
            <a:lvl9pPr lvl="8" algn="ctr">
              <a:spcBef>
                <a:spcPct val="0"/>
              </a:spcBef>
              <a:spcAft>
                <a:spcPct val="0"/>
              </a:spcAft>
              <a:buClr>
                <a:schemeClr val="accent3"/>
              </a:buClr>
              <a:buSzPts val="13000"/>
              <a:buNone/>
              <a:defRPr sz="13000">
                <a:solidFill>
                  <a:schemeClr val="accent3"/>
                </a:solidFill>
              </a:defRPr>
            </a:lvl9pPr>
          </a:lstStyle>
          <a:p>
            <a:r>
              <a:t>xx%</a:t>
            </a:r>
          </a:p>
        </p:txBody>
      </p:sp>
      <p:sp>
        <p:nvSpPr>
          <p:cNvPr id="58" name="Google Shape;58;p11"/>
          <p:cNvSpPr txBox="1"/>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ct val="0"/>
              </a:spcBef>
              <a:spcAft>
                <a:spcPct val="0"/>
              </a:spcAft>
              <a:buSzPts val="1800"/>
              <a:buChar char="●"/>
              <a:defRPr/>
            </a:lvl1pPr>
            <a:lvl2pPr marL="914400" lvl="1" indent="-317500" algn="ctr">
              <a:spcBef>
                <a:spcPct val="0"/>
              </a:spcBef>
              <a:spcAft>
                <a:spcPct val="0"/>
              </a:spcAft>
              <a:buSzPts val="1400"/>
              <a:buChar char="○"/>
              <a:defRPr/>
            </a:lvl2pPr>
            <a:lvl3pPr marL="1371600" lvl="2" indent="-317500" algn="ctr">
              <a:spcBef>
                <a:spcPct val="0"/>
              </a:spcBef>
              <a:spcAft>
                <a:spcPct val="0"/>
              </a:spcAft>
              <a:buSzPts val="1400"/>
              <a:buChar char="■"/>
              <a:defRPr/>
            </a:lvl3pPr>
            <a:lvl4pPr marL="1828800" lvl="3" indent="-317500" algn="ctr">
              <a:spcBef>
                <a:spcPct val="0"/>
              </a:spcBef>
              <a:spcAft>
                <a:spcPct val="0"/>
              </a:spcAft>
              <a:buSzPts val="1400"/>
              <a:buChar char="●"/>
              <a:defRPr/>
            </a:lvl4pPr>
            <a:lvl5pPr marL="2286000" lvl="4" indent="-317500" algn="ctr">
              <a:spcBef>
                <a:spcPct val="0"/>
              </a:spcBef>
              <a:spcAft>
                <a:spcPct val="0"/>
              </a:spcAft>
              <a:buSzPts val="1400"/>
              <a:buChar char="○"/>
              <a:defRPr/>
            </a:lvl5pPr>
            <a:lvl6pPr marL="2743200" lvl="5" indent="-317500" algn="ctr">
              <a:spcBef>
                <a:spcPct val="0"/>
              </a:spcBef>
              <a:spcAft>
                <a:spcPct val="0"/>
              </a:spcAft>
              <a:buSzPts val="1400"/>
              <a:buChar char="■"/>
              <a:defRPr/>
            </a:lvl6pPr>
            <a:lvl7pPr marL="3200400" lvl="6" indent="-317500" algn="ctr">
              <a:spcBef>
                <a:spcPct val="0"/>
              </a:spcBef>
              <a:spcAft>
                <a:spcPct val="0"/>
              </a:spcAft>
              <a:buSzPts val="1400"/>
              <a:buChar char="●"/>
              <a:defRPr/>
            </a:lvl7pPr>
            <a:lvl8pPr marL="3657600" lvl="7" indent="-317500" algn="ctr">
              <a:spcBef>
                <a:spcPct val="0"/>
              </a:spcBef>
              <a:spcAft>
                <a:spcPct val="0"/>
              </a:spcAft>
              <a:buSzPts val="1400"/>
              <a:buChar char="○"/>
              <a:defRPr/>
            </a:lvl8pPr>
            <a:lvl9pPr marL="4114800" lvl="8" indent="-317500" algn="ctr">
              <a:spcBef>
                <a:spcPct val="0"/>
              </a:spcBef>
              <a:spcAft>
                <a:spcPct val="0"/>
              </a:spcAft>
              <a:buSzPts val="1400"/>
              <a:buChar char="■"/>
              <a:defRPr/>
            </a:lvl9pPr>
          </a:lstStyle>
          <a:p/>
        </p:txBody>
      </p:sp>
      <p:sp>
        <p:nvSpPr>
          <p:cNvPr id="59" name="Google Shape;59;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tr"/>
              <a:t>0</a:t>
            </a:fld>
            <a:endParaRPr/>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60" name="Shape 60"/>
        <p:cNvGrpSpPr/>
        <p:nvPr/>
      </p:nvGrpSpPr>
      <p:grpSpPr>
        <a:xfrm>
          <a:off x="0" y="0"/>
          <a:ext cx="0" cy="0"/>
        </a:xfrm>
      </p:grpSpPr>
      <p:sp>
        <p:nvSpPr>
          <p:cNvPr id="61" name="Google Shape;61;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tr"/>
              <a:t>0</a:t>
            </a:fld>
            <a:endParaRPr/>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Başlık Slaydı">
    <p:spTree>
      <p:nvGrpSpPr>
        <p:cNvPr id="1" name=""/>
        <p:cNvGrpSpPr/>
        <p:nvPr/>
      </p:nvGrpSpPr>
      <p:grpSpPr>
        <a:xfrm>
          <a:off x="0" y="0"/>
          <a:ext cx="0" cy="0"/>
        </a:xfrm>
      </p:grpSpPr>
      <p:sp>
        <p:nvSpPr>
          <p:cNvPr id="2" name="Unvan 1"/>
          <p:cNvSpPr>
            <a:spLocks noGrp="1"/>
          </p:cNvSpPr>
          <p:nvPr>
            <p:ph type="ctrTitle"/>
          </p:nvPr>
        </p:nvSpPr>
        <p:spPr>
          <a:xfrm>
            <a:off x="1143000" y="841772"/>
            <a:ext cx="6858000" cy="1790700"/>
          </a:xfrm>
        </p:spPr>
        <p:txBody>
          <a:bodyPr anchor="b"/>
          <a:lstStyle>
            <a:lvl1pPr algn="ctr">
              <a:defRPr sz="4500"/>
            </a:lvl1pPr>
          </a:lstStyle>
          <a:p>
            <a:r>
              <a:rPr lang="tr-TR" smtClean="0"/>
              <a:t>Asıl başlık stili için tıklatın</a:t>
            </a:r>
            <a:endParaRPr lang="tr-TR"/>
          </a:p>
        </p:txBody>
      </p:sp>
      <p:sp>
        <p:nvSpPr>
          <p:cNvPr id="3" name="Alt Başlık 2"/>
          <p:cNvSpPr>
            <a:spLocks noGrp="1"/>
          </p:cNvSpPr>
          <p:nvPr>
            <p:ph type="subTitle" idx="1"/>
          </p:nvPr>
        </p:nvSpPr>
        <p:spPr>
          <a:xfrm>
            <a:off x="1143000" y="2701528"/>
            <a:ext cx="6858000" cy="124182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F2BE580D-9928-42E9-8EA8-44894864777D}" type="datetimeFigureOut">
              <a:rPr lang="tr-TR" smtClean="0"/>
              <a:t>12.12.2022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5CC0CD36-250C-4112-8911-47DAB1A3FC67}" type="slidenum">
              <a:rPr lang="tr-TR" smtClean="0"/>
              <a:t>‹#›</a:t>
            </a:fld>
            <a:endParaRPr lang="tr-TR"/>
          </a:p>
        </p:txBody>
      </p:sp>
    </p:spTree>
    <p:extLst>
      <p:ext uri="{BB962C8B-B14F-4D97-AF65-F5344CB8AC3E}">
        <p14:creationId xmlns:p14="http://schemas.microsoft.com/office/powerpoint/2010/main" val="2454860334"/>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aşlık ve İçerik">
    <p:spTree>
      <p:nvGrpSpPr>
        <p:cNvPr id="1" name=""/>
        <p:cNvGrpSpPr/>
        <p:nvPr/>
      </p:nvGrpSpPr>
      <p:grpSpPr>
        <a:xfrm>
          <a:off x="0" y="0"/>
          <a: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F2BE580D-9928-42E9-8EA8-44894864777D}" type="datetimeFigureOut">
              <a:rPr lang="tr-TR" smtClean="0"/>
              <a:t>12.12.2022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5CC0CD36-250C-4112-8911-47DAB1A3FC67}" type="slidenum">
              <a:rPr lang="tr-TR" smtClean="0"/>
              <a:t>‹#›</a:t>
            </a:fld>
            <a:endParaRPr lang="tr-TR"/>
          </a:p>
        </p:txBody>
      </p:sp>
    </p:spTree>
    <p:extLst>
      <p:ext uri="{BB962C8B-B14F-4D97-AF65-F5344CB8AC3E}">
        <p14:creationId xmlns:p14="http://schemas.microsoft.com/office/powerpoint/2010/main" val="1038726953"/>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Bölüm Üstbilgisi">
    <p:spTree>
      <p:nvGrpSpPr>
        <p:cNvPr id="1" name=""/>
        <p:cNvGrpSpPr/>
        <p:nvPr/>
      </p:nvGrpSpPr>
      <p:grpSpPr>
        <a:xfrm>
          <a:off x="0" y="0"/>
          <a:ext cx="0" cy="0"/>
        </a:xfrm>
      </p:grpSpPr>
      <p:sp>
        <p:nvSpPr>
          <p:cNvPr id="2" name="Unvan 1"/>
          <p:cNvSpPr>
            <a:spLocks noGrp="1"/>
          </p:cNvSpPr>
          <p:nvPr>
            <p:ph type="title"/>
          </p:nvPr>
        </p:nvSpPr>
        <p:spPr>
          <a:xfrm>
            <a:off x="623888" y="1282304"/>
            <a:ext cx="7886700" cy="2139553"/>
          </a:xfrm>
        </p:spPr>
        <p:txBody>
          <a:bodyPr anchor="b"/>
          <a:lstStyle>
            <a:lvl1pPr>
              <a:defRPr sz="4500"/>
            </a:lvl1pPr>
          </a:lstStyle>
          <a:p>
            <a:r>
              <a:rPr lang="tr-TR" smtClean="0"/>
              <a:t>Asıl başlık stili için tıklatın</a:t>
            </a:r>
            <a:endParaRPr lang="tr-TR"/>
          </a:p>
        </p:txBody>
      </p:sp>
      <p:sp>
        <p:nvSpPr>
          <p:cNvPr id="3" name="Metin Yer Tutucusu 2"/>
          <p:cNvSpPr>
            <a:spLocks noGrp="1"/>
          </p:cNvSpPr>
          <p:nvPr>
            <p:ph type="body" idx="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F2BE580D-9928-42E9-8EA8-44894864777D}" type="datetimeFigureOut">
              <a:rPr lang="tr-TR" smtClean="0"/>
              <a:t>12.12.2022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5CC0CD36-250C-4112-8911-47DAB1A3FC67}" type="slidenum">
              <a:rPr lang="tr-TR" smtClean="0"/>
              <a:t>‹#›</a:t>
            </a:fld>
            <a:endParaRPr lang="tr-TR"/>
          </a:p>
        </p:txBody>
      </p:sp>
    </p:spTree>
    <p:extLst>
      <p:ext uri="{BB962C8B-B14F-4D97-AF65-F5344CB8AC3E}">
        <p14:creationId xmlns:p14="http://schemas.microsoft.com/office/powerpoint/2010/main" val="3096861454"/>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İki İçerik">
    <p:spTree>
      <p:nvGrpSpPr>
        <p:cNvPr id="1" name=""/>
        <p:cNvGrpSpPr/>
        <p:nvPr/>
      </p:nvGrpSpPr>
      <p:grpSpPr>
        <a:xfrm>
          <a:off x="0" y="0"/>
          <a: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628650" y="1369219"/>
            <a:ext cx="3886200" cy="326350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4629150" y="1369219"/>
            <a:ext cx="3886200" cy="326350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F2BE580D-9928-42E9-8EA8-44894864777D}" type="datetimeFigureOut">
              <a:rPr lang="tr-TR" smtClean="0"/>
              <a:t>12.12.2022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5CC0CD36-250C-4112-8911-47DAB1A3FC67}" type="slidenum">
              <a:rPr lang="tr-TR" smtClean="0"/>
              <a:t>‹#›</a:t>
            </a:fld>
            <a:endParaRPr lang="tr-TR"/>
          </a:p>
        </p:txBody>
      </p:sp>
    </p:spTree>
    <p:extLst>
      <p:ext uri="{BB962C8B-B14F-4D97-AF65-F5344CB8AC3E}">
        <p14:creationId xmlns:p14="http://schemas.microsoft.com/office/powerpoint/2010/main" val="4228021797"/>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Karşılaştırma">
    <p:spTree>
      <p:nvGrpSpPr>
        <p:cNvPr id="1" name=""/>
        <p:cNvGrpSpPr/>
        <p:nvPr/>
      </p:nvGrpSpPr>
      <p:grpSpPr>
        <a:xfrm>
          <a:off x="0" y="0"/>
          <a:ext cx="0" cy="0"/>
        </a:xfrm>
      </p:grpSpPr>
      <p:sp>
        <p:nvSpPr>
          <p:cNvPr id="2" name="Unvan 1"/>
          <p:cNvSpPr>
            <a:spLocks noGrp="1"/>
          </p:cNvSpPr>
          <p:nvPr>
            <p:ph type="title"/>
          </p:nvPr>
        </p:nvSpPr>
        <p:spPr>
          <a:xfrm>
            <a:off x="629841" y="273844"/>
            <a:ext cx="7886700" cy="994172"/>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smtClean="0"/>
              <a:t>Asıl metin stillerini düzenle</a:t>
            </a:r>
          </a:p>
        </p:txBody>
      </p:sp>
      <p:sp>
        <p:nvSpPr>
          <p:cNvPr id="4" name="İçerik Yer Tutucusu 3"/>
          <p:cNvSpPr>
            <a:spLocks noGrp="1"/>
          </p:cNvSpPr>
          <p:nvPr>
            <p:ph sz="half" idx="2"/>
          </p:nvPr>
        </p:nvSpPr>
        <p:spPr>
          <a:xfrm>
            <a:off x="629841" y="1878806"/>
            <a:ext cx="3868340" cy="276344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smtClean="0"/>
              <a:t>Asıl metin stillerini düzenle</a:t>
            </a:r>
          </a:p>
        </p:txBody>
      </p:sp>
      <p:sp>
        <p:nvSpPr>
          <p:cNvPr id="6" name="İçerik Yer Tutucusu 5"/>
          <p:cNvSpPr>
            <a:spLocks noGrp="1"/>
          </p:cNvSpPr>
          <p:nvPr>
            <p:ph sz="quarter" idx="4"/>
          </p:nvPr>
        </p:nvSpPr>
        <p:spPr>
          <a:xfrm>
            <a:off x="4629150" y="1878806"/>
            <a:ext cx="3887391" cy="276344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F2BE580D-9928-42E9-8EA8-44894864777D}" type="datetimeFigureOut">
              <a:rPr lang="tr-TR" smtClean="0"/>
              <a:t>12.12.2022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5CC0CD36-250C-4112-8911-47DAB1A3FC67}" type="slidenum">
              <a:rPr lang="tr-TR" smtClean="0"/>
              <a:t>‹#›</a:t>
            </a:fld>
            <a:endParaRPr lang="tr-TR"/>
          </a:p>
        </p:txBody>
      </p:sp>
    </p:spTree>
    <p:extLst>
      <p:ext uri="{BB962C8B-B14F-4D97-AF65-F5344CB8AC3E}">
        <p14:creationId xmlns:p14="http://schemas.microsoft.com/office/powerpoint/2010/main" val="2473795586"/>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Yalnızca Başlık">
    <p:spTree>
      <p:nvGrpSpPr>
        <p:cNvPr id="1" name=""/>
        <p:cNvGrpSpPr/>
        <p:nvPr/>
      </p:nvGrpSpPr>
      <p:grpSpPr>
        <a:xfrm>
          <a:off x="0" y="0"/>
          <a: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F2BE580D-9928-42E9-8EA8-44894864777D}" type="datetimeFigureOut">
              <a:rPr lang="tr-TR" smtClean="0"/>
              <a:t>12.12.2022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5CC0CD36-250C-4112-8911-47DAB1A3FC67}" type="slidenum">
              <a:rPr lang="tr-TR" smtClean="0"/>
              <a:t>‹#›</a:t>
            </a:fld>
            <a:endParaRPr lang="tr-TR"/>
          </a:p>
        </p:txBody>
      </p:sp>
    </p:spTree>
    <p:extLst>
      <p:ext uri="{BB962C8B-B14F-4D97-AF65-F5344CB8AC3E}">
        <p14:creationId xmlns:p14="http://schemas.microsoft.com/office/powerpoint/2010/main" val="4124004378"/>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oş">
    <p:spTree>
      <p:nvGrpSpPr>
        <p:cNvPr id="1" name=""/>
        <p:cNvGrpSpPr/>
        <p:nvPr/>
      </p:nvGrpSpPr>
      <p:grpSpPr>
        <a:xfrm>
          <a:off x="0" y="0"/>
          <a:ext cx="0" cy="0"/>
        </a:xfrm>
      </p:grpSpPr>
      <p:sp>
        <p:nvSpPr>
          <p:cNvPr id="2" name="Veri Yer Tutucusu 1"/>
          <p:cNvSpPr>
            <a:spLocks noGrp="1"/>
          </p:cNvSpPr>
          <p:nvPr>
            <p:ph type="dt" sz="half" idx="10"/>
          </p:nvPr>
        </p:nvSpPr>
        <p:spPr/>
        <p:txBody>
          <a:bodyPr/>
          <a:lstStyle/>
          <a:p>
            <a:fld id="{F2BE580D-9928-42E9-8EA8-44894864777D}" type="datetimeFigureOut">
              <a:rPr lang="tr-TR" smtClean="0"/>
              <a:t>12.12.2022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5CC0CD36-250C-4112-8911-47DAB1A3FC67}" type="slidenum">
              <a:rPr lang="tr-TR" smtClean="0"/>
              <a:t>‹#›</a:t>
            </a:fld>
            <a:endParaRPr lang="tr-TR"/>
          </a:p>
        </p:txBody>
      </p:sp>
    </p:spTree>
    <p:extLst>
      <p:ext uri="{BB962C8B-B14F-4D97-AF65-F5344CB8AC3E}">
        <p14:creationId xmlns:p14="http://schemas.microsoft.com/office/powerpoint/2010/main" val="65877872"/>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Başlıklı İçerik">
    <p:spTree>
      <p:nvGrpSpPr>
        <p:cNvPr id="1" name=""/>
        <p:cNvGrpSpPr/>
        <p:nvPr/>
      </p:nvGrpSpPr>
      <p:grpSpPr>
        <a:xfrm>
          <a:off x="0" y="0"/>
          <a:ext cx="0" cy="0"/>
        </a:xfrm>
      </p:grpSpPr>
      <p:sp>
        <p:nvSpPr>
          <p:cNvPr id="2" name="Unvan 1"/>
          <p:cNvSpPr>
            <a:spLocks noGrp="1"/>
          </p:cNvSpPr>
          <p:nvPr>
            <p:ph type="title"/>
          </p:nvPr>
        </p:nvSpPr>
        <p:spPr>
          <a:xfrm>
            <a:off x="629841" y="342900"/>
            <a:ext cx="2949178" cy="1200150"/>
          </a:xfrm>
        </p:spPr>
        <p:txBody>
          <a:bodyPr anchor="b"/>
          <a:lstStyle>
            <a:lvl1pPr>
              <a:defRPr sz="2400"/>
            </a:lvl1pPr>
          </a:lstStyle>
          <a:p>
            <a:r>
              <a:rPr lang="tr-TR" smtClean="0"/>
              <a:t>Asıl başlık stili için tıklatın</a:t>
            </a:r>
            <a:endParaRPr lang="tr-TR"/>
          </a:p>
        </p:txBody>
      </p:sp>
      <p:sp>
        <p:nvSpPr>
          <p:cNvPr id="3" name="İçerik Yer Tutucusu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F2BE580D-9928-42E9-8EA8-44894864777D}" type="datetimeFigureOut">
              <a:rPr lang="tr-TR" smtClean="0"/>
              <a:t>12.12.2022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5CC0CD36-250C-4112-8911-47DAB1A3FC67}" type="slidenum">
              <a:rPr lang="tr-TR" smtClean="0"/>
              <a:t>‹#›</a:t>
            </a:fld>
            <a:endParaRPr lang="tr-TR"/>
          </a:p>
        </p:txBody>
      </p:sp>
    </p:spTree>
    <p:extLst>
      <p:ext uri="{BB962C8B-B14F-4D97-AF65-F5344CB8AC3E}">
        <p14:creationId xmlns:p14="http://schemas.microsoft.com/office/powerpoint/2010/main" val="877607179"/>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21" name="Shape 21"/>
        <p:cNvGrpSpPr/>
        <p:nvPr/>
      </p:nvGrpSpPr>
      <p:grpSpPr>
        <a:xfrm>
          <a:off x="0" y="0"/>
          <a: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23" name="Google Shape;23;p3"/>
          <p:cNvSpPr txBox="1"/>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ct val="0"/>
              </a:spcBef>
              <a:spcAft>
                <a:spcPct val="0"/>
              </a:spcAft>
              <a:buSzPts val="3600"/>
              <a:buNone/>
              <a:defRPr/>
            </a:lvl1pPr>
            <a:lvl2pPr lvl="1" algn="ctr">
              <a:spcBef>
                <a:spcPct val="0"/>
              </a:spcBef>
              <a:spcAft>
                <a:spcPct val="0"/>
              </a:spcAft>
              <a:buSzPts val="3600"/>
              <a:buNone/>
              <a:defRPr/>
            </a:lvl2pPr>
            <a:lvl3pPr lvl="2" algn="ctr">
              <a:spcBef>
                <a:spcPct val="0"/>
              </a:spcBef>
              <a:spcAft>
                <a:spcPct val="0"/>
              </a:spcAft>
              <a:buSzPts val="3600"/>
              <a:buNone/>
              <a:defRPr/>
            </a:lvl3pPr>
            <a:lvl4pPr lvl="3" algn="ctr">
              <a:spcBef>
                <a:spcPct val="0"/>
              </a:spcBef>
              <a:spcAft>
                <a:spcPct val="0"/>
              </a:spcAft>
              <a:buSzPts val="3600"/>
              <a:buNone/>
              <a:defRPr/>
            </a:lvl4pPr>
            <a:lvl5pPr lvl="4" algn="ctr">
              <a:spcBef>
                <a:spcPct val="0"/>
              </a:spcBef>
              <a:spcAft>
                <a:spcPct val="0"/>
              </a:spcAft>
              <a:buSzPts val="3600"/>
              <a:buNone/>
              <a:defRPr/>
            </a:lvl5pPr>
            <a:lvl6pPr lvl="5" algn="ctr">
              <a:spcBef>
                <a:spcPct val="0"/>
              </a:spcBef>
              <a:spcAft>
                <a:spcPct val="0"/>
              </a:spcAft>
              <a:buSzPts val="3600"/>
              <a:buNone/>
              <a:defRPr/>
            </a:lvl6pPr>
            <a:lvl7pPr lvl="6" algn="ctr">
              <a:spcBef>
                <a:spcPct val="0"/>
              </a:spcBef>
              <a:spcAft>
                <a:spcPct val="0"/>
              </a:spcAft>
              <a:buSzPts val="3600"/>
              <a:buNone/>
              <a:defRPr/>
            </a:lvl7pPr>
            <a:lvl8pPr lvl="7" algn="ctr">
              <a:spcBef>
                <a:spcPct val="0"/>
              </a:spcBef>
              <a:spcAft>
                <a:spcPct val="0"/>
              </a:spcAft>
              <a:buSzPts val="3600"/>
              <a:buNone/>
              <a:defRPr/>
            </a:lvl8pPr>
            <a:lvl9pPr lvl="8" algn="ctr">
              <a:spcBef>
                <a:spcPct val="0"/>
              </a:spcBef>
              <a:spcAft>
                <a:spcPct val="0"/>
              </a:spcAft>
              <a:buSzPts val="3600"/>
              <a:buNone/>
              <a:defRPr/>
            </a:lvl9pPr>
          </a:lstStyle>
          <a:p/>
        </p:txBody>
      </p:sp>
      <p:sp>
        <p:nvSpPr>
          <p:cNvPr id="24" name="Google Shape;24;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tr"/>
              <a:t>0</a:t>
            </a:fld>
            <a:endParaRPr/>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Başlıklı Resim">
    <p:spTree>
      <p:nvGrpSpPr>
        <p:cNvPr id="1" name=""/>
        <p:cNvGrpSpPr/>
        <p:nvPr/>
      </p:nvGrpSpPr>
      <p:grpSpPr>
        <a:xfrm>
          <a:off x="0" y="0"/>
          <a:ext cx="0" cy="0"/>
        </a:xfrm>
      </p:grpSpPr>
      <p:sp>
        <p:nvSpPr>
          <p:cNvPr id="2" name="Unvan 1"/>
          <p:cNvSpPr>
            <a:spLocks noGrp="1"/>
          </p:cNvSpPr>
          <p:nvPr>
            <p:ph type="title"/>
          </p:nvPr>
        </p:nvSpPr>
        <p:spPr>
          <a:xfrm>
            <a:off x="629841" y="342900"/>
            <a:ext cx="2949178" cy="1200150"/>
          </a:xfrm>
        </p:spPr>
        <p:txBody>
          <a:bodyPr anchor="b"/>
          <a:lstStyle>
            <a:lvl1pPr>
              <a:defRPr sz="2400"/>
            </a:lvl1pPr>
          </a:lstStyle>
          <a:p>
            <a:r>
              <a:rPr lang="tr-TR" smtClean="0"/>
              <a:t>Asıl başlık stili için tıklatın</a:t>
            </a:r>
            <a:endParaRPr lang="tr-TR"/>
          </a:p>
        </p:txBody>
      </p:sp>
      <p:sp>
        <p:nvSpPr>
          <p:cNvPr id="3" name="Resim Yer Tutucusu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tr-TR"/>
          </a:p>
        </p:txBody>
      </p:sp>
      <p:sp>
        <p:nvSpPr>
          <p:cNvPr id="4" name="Metin Yer Tutucusu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F2BE580D-9928-42E9-8EA8-44894864777D}" type="datetimeFigureOut">
              <a:rPr lang="tr-TR" smtClean="0"/>
              <a:t>12.12.2022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5CC0CD36-250C-4112-8911-47DAB1A3FC67}" type="slidenum">
              <a:rPr lang="tr-TR" smtClean="0"/>
              <a:t>‹#›</a:t>
            </a:fld>
            <a:endParaRPr lang="tr-TR"/>
          </a:p>
        </p:txBody>
      </p:sp>
    </p:spTree>
    <p:extLst>
      <p:ext uri="{BB962C8B-B14F-4D97-AF65-F5344CB8AC3E}">
        <p14:creationId xmlns:p14="http://schemas.microsoft.com/office/powerpoint/2010/main" val="2845796119"/>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Başlık ve Dikey Metin">
    <p:spTree>
      <p:nvGrpSpPr>
        <p:cNvPr id="1" name=""/>
        <p:cNvGrpSpPr/>
        <p:nvPr/>
      </p:nvGrpSpPr>
      <p:grpSpPr>
        <a:xfrm>
          <a:off x="0" y="0"/>
          <a: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F2BE580D-9928-42E9-8EA8-44894864777D}" type="datetimeFigureOut">
              <a:rPr lang="tr-TR" smtClean="0"/>
              <a:t>12.12.2022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5CC0CD36-250C-4112-8911-47DAB1A3FC67}" type="slidenum">
              <a:rPr lang="tr-TR" smtClean="0"/>
              <a:t>‹#›</a:t>
            </a:fld>
            <a:endParaRPr lang="tr-TR"/>
          </a:p>
        </p:txBody>
      </p:sp>
    </p:spTree>
    <p:extLst>
      <p:ext uri="{BB962C8B-B14F-4D97-AF65-F5344CB8AC3E}">
        <p14:creationId xmlns:p14="http://schemas.microsoft.com/office/powerpoint/2010/main" val="2928586003"/>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Dikey Başlık ve Metin">
    <p:spTree>
      <p:nvGrpSpPr>
        <p:cNvPr id="1" name=""/>
        <p:cNvGrpSpPr/>
        <p:nvPr/>
      </p:nvGrpSpPr>
      <p:grpSpPr>
        <a:xfrm>
          <a:off x="0" y="0"/>
          <a:ext cx="0" cy="0"/>
        </a:xfrm>
      </p:grpSpPr>
      <p:sp>
        <p:nvSpPr>
          <p:cNvPr id="2" name="Dikey Başlık 1"/>
          <p:cNvSpPr>
            <a:spLocks noGrp="1"/>
          </p:cNvSpPr>
          <p:nvPr>
            <p:ph type="title" orient="vert"/>
          </p:nvPr>
        </p:nvSpPr>
        <p:spPr>
          <a:xfrm>
            <a:off x="6543675" y="273844"/>
            <a:ext cx="1971675" cy="4358879"/>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628650" y="273844"/>
            <a:ext cx="5800725" cy="4358879"/>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F2BE580D-9928-42E9-8EA8-44894864777D}" type="datetimeFigureOut">
              <a:rPr lang="tr-TR" smtClean="0"/>
              <a:t>12.12.2022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5CC0CD36-250C-4112-8911-47DAB1A3FC67}" type="slidenum">
              <a:rPr lang="tr-TR" smtClean="0"/>
              <a:t>‹#›</a:t>
            </a:fld>
            <a:endParaRPr lang="tr-TR"/>
          </a:p>
        </p:txBody>
      </p:sp>
    </p:spTree>
    <p:extLst>
      <p:ext uri="{BB962C8B-B14F-4D97-AF65-F5344CB8AC3E}">
        <p14:creationId xmlns:p14="http://schemas.microsoft.com/office/powerpoint/2010/main" val="3820186232"/>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Başlık Slaydı">
    <p:spTree>
      <p:nvGrpSpPr>
        <p:cNvPr id="1" name=""/>
        <p:cNvGrpSpPr/>
        <p:nvPr/>
      </p:nvGrpSpPr>
      <p:grpSpPr>
        <a:xfrm>
          <a:off x="0" y="0"/>
          <a:ext cx="0" cy="0"/>
        </a:xfrm>
      </p:grpSpPr>
      <p:pic>
        <p:nvPicPr>
          <p:cNvPr id="7" name="Picture 6" descr="Brickwork-HD-R1a.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2" name="Freeform 11"/>
          <p:cNvSpPr/>
          <p:nvPr/>
        </p:nvSpPr>
        <p:spPr>
          <a:xfrm>
            <a:off x="-11906" y="0"/>
            <a:ext cx="8762857" cy="4941094"/>
          </a:xfrm>
          <a:custGeom>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p:txBody>
      </p:sp>
      <p:sp>
        <p:nvSpPr>
          <p:cNvPr id="14" name="Freeform 13"/>
          <p:cNvSpPr/>
          <p:nvPr/>
        </p:nvSpPr>
        <p:spPr>
          <a:xfrm>
            <a:off x="0" y="3211693"/>
            <a:ext cx="8496943" cy="1521634"/>
          </a:xfrm>
          <a:custGeom>
            <a:rect l="l" t="t" r="r" b="b"/>
            <a:pathLst>
              <a:path w="11329257" h="2028844">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gra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p:txBody>
      </p:sp>
      <p:sp>
        <p:nvSpPr>
          <p:cNvPr id="26" name="Freeform 25"/>
          <p:cNvSpPr/>
          <p:nvPr/>
        </p:nvSpPr>
        <p:spPr>
          <a:xfrm>
            <a:off x="0" y="0"/>
            <a:ext cx="6539684" cy="342658"/>
          </a:xfrm>
          <a:custGeom>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gra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p:txBody>
      </p:sp>
      <p:sp>
        <p:nvSpPr>
          <p:cNvPr id="15" name="Freeform 14"/>
          <p:cNvSpPr/>
          <p:nvPr/>
        </p:nvSpPr>
        <p:spPr>
          <a:xfrm rot="21420000">
            <a:off x="-121350" y="219988"/>
            <a:ext cx="8525337" cy="4313853"/>
          </a:xfrm>
          <a:custGeom>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p:txBody>
      </p:sp>
      <p:sp>
        <p:nvSpPr>
          <p:cNvPr id="2" name="Title 1"/>
          <p:cNvSpPr>
            <a:spLocks noGrp="1"/>
          </p:cNvSpPr>
          <p:nvPr>
            <p:ph type="ctrTitle"/>
          </p:nvPr>
        </p:nvSpPr>
        <p:spPr>
          <a:xfrm rot="21420000">
            <a:off x="668401" y="496992"/>
            <a:ext cx="7316390" cy="2074896"/>
          </a:xfrm>
        </p:spPr>
        <p:txBody>
          <a:bodyPr anchor="b">
            <a:normAutofit/>
          </a:bodyPr>
          <a:lstStyle>
            <a:lvl1pPr algn="r">
              <a:defRPr sz="6000"/>
            </a:lvl1pPr>
          </a:lstStyle>
          <a:p>
            <a:r>
              <a:rPr lang="tr-TR"/>
              <a:t>Asıl başlık stilini düzenlemek için tıklayın</a:t>
            </a:r>
            <a:endParaRPr lang="en-US"/>
          </a:p>
        </p:txBody>
      </p:sp>
      <p:sp>
        <p:nvSpPr>
          <p:cNvPr id="3" name="Subtitle 2"/>
          <p:cNvSpPr>
            <a:spLocks noGrp="1"/>
          </p:cNvSpPr>
          <p:nvPr>
            <p:ph type="subTitle" idx="1"/>
          </p:nvPr>
        </p:nvSpPr>
        <p:spPr>
          <a:xfrm rot="21420000">
            <a:off x="737296" y="2628907"/>
            <a:ext cx="7316390" cy="412750"/>
          </a:xfrm>
        </p:spPr>
        <p:txBody>
          <a:bodyPr anchor="t">
            <a:noAutofit/>
          </a:bodyPr>
          <a:lstStyle>
            <a:lvl1pPr marL="0" indent="0" algn="r">
              <a:buNone/>
              <a:defRPr sz="210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a:p>
        </p:txBody>
      </p:sp>
      <p:sp>
        <p:nvSpPr>
          <p:cNvPr id="4" name="Date Placeholder 3"/>
          <p:cNvSpPr>
            <a:spLocks noGrp="1"/>
          </p:cNvSpPr>
          <p:nvPr>
            <p:ph type="dt" sz="half" idx="10"/>
          </p:nvPr>
        </p:nvSpPr>
        <p:spPr>
          <a:xfrm rot="21420000">
            <a:off x="3711406" y="3433847"/>
            <a:ext cx="4607740" cy="872334"/>
          </a:xfrm>
        </p:spPr>
        <p:txBody>
          <a:bodyPr/>
          <a:lstStyle>
            <a:lvl1pPr algn="ctr">
              <a:defRPr sz="4050">
                <a:solidFill>
                  <a:schemeClr val="accent2">
                    <a:lumMod val="50000"/>
                  </a:schemeClr>
                </a:solidFill>
              </a:defRPr>
            </a:lvl1p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a:xfrm rot="21420000">
            <a:off x="-6858" y="3662172"/>
            <a:ext cx="3038094" cy="898398"/>
          </a:xfrm>
        </p:spPr>
        <p:txBody>
          <a:bodyPr vert="horz" lIns="91440" tIns="45720" rIns="91440" bIns="45720" rtlCol="0" anchor="ctr"/>
          <a:lstStyle>
            <a:lvl1pPr algn="r">
              <a:defRPr lang="en-US" sz="4050"/>
            </a:lvl1pPr>
          </a:lstStyle>
          <a:p>
            <a:endParaRPr lang="tr-TR"/>
          </a:p>
        </p:txBody>
      </p:sp>
      <p:sp>
        <p:nvSpPr>
          <p:cNvPr id="6" name="Slide Number Placeholder 5"/>
          <p:cNvSpPr>
            <a:spLocks noGrp="1"/>
          </p:cNvSpPr>
          <p:nvPr>
            <p:ph type="sldNum" sz="quarter" idx="12"/>
          </p:nvPr>
        </p:nvSpPr>
        <p:spPr>
          <a:xfrm rot="21420000">
            <a:off x="7388819" y="2874486"/>
            <a:ext cx="680389" cy="373853"/>
          </a:xfrm>
        </p:spPr>
        <p:txBody>
          <a:bodyPr/>
          <a:lstStyle>
            <a:lvl1pPr>
              <a:defRPr sz="1800">
                <a:solidFill>
                  <a:schemeClr val="tx1">
                    <a:lumMod val="75000"/>
                    <a:lumOff val="25000"/>
                  </a:schemeClr>
                </a:solidFill>
              </a:defRPr>
            </a:lvl1pPr>
          </a:lstStyle>
          <a:p>
            <a:fld id="{7E2395CC-BDF7-435E-9E41-B27261772C0D}" type="slidenum">
              <a:rPr lang="tr-TR" smtClean="0"/>
              <a:t>‹#›</a:t>
            </a:fld>
            <a:endParaRPr lang="tr-TR"/>
          </a:p>
        </p:txBody>
      </p:sp>
      <p:sp>
        <p:nvSpPr>
          <p:cNvPr id="25" name="5-Point Star 24"/>
          <p:cNvSpPr/>
          <p:nvPr/>
        </p:nvSpPr>
        <p:spPr>
          <a:xfrm rot="21420000">
            <a:off x="3166039" y="3833517"/>
            <a:ext cx="386539" cy="386539"/>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p:txBody>
      </p:sp>
    </p:spTree>
    <p:extLst>
      <p:ext uri="{BB962C8B-B14F-4D97-AF65-F5344CB8AC3E}">
        <p14:creationId xmlns:p14="http://schemas.microsoft.com/office/powerpoint/2010/main" val="3278887975"/>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aşlık ve İçerik">
    <p:spTree>
      <p:nvGrpSpPr>
        <p:cNvPr id="1" name=""/>
        <p:cNvGrpSpPr/>
        <p:nvPr/>
      </p:nvGrpSpPr>
      <p:grpSpPr>
        <a:xfrm>
          <a:off x="0" y="0"/>
          <a: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12" name="Content Placeholder 2"/>
          <p:cNvSpPr>
            <a:spLocks noGrp="1"/>
          </p:cNvSpPr>
          <p:nvPr>
            <p:ph sz="quarter" idx="13"/>
          </p:nvPr>
        </p:nvSpPr>
        <p:spPr>
          <a:xfrm>
            <a:off x="514350" y="1547547"/>
            <a:ext cx="7796030" cy="248339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936356712"/>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Bölüm Üst Bilgisi">
    <p:spTree>
      <p:nvGrpSpPr>
        <p:cNvPr id="1" name=""/>
        <p:cNvGrpSpPr/>
        <p:nvPr/>
      </p:nvGrpSpPr>
      <p:grpSpPr>
        <a:xfrm>
          <a:off x="0" y="0"/>
          <a:ext cx="0" cy="0"/>
        </a:xfrm>
      </p:grpSpPr>
      <p:sp>
        <p:nvSpPr>
          <p:cNvPr id="2" name="Title 1"/>
          <p:cNvSpPr>
            <a:spLocks noGrp="1"/>
          </p:cNvSpPr>
          <p:nvPr>
            <p:ph type="title"/>
          </p:nvPr>
        </p:nvSpPr>
        <p:spPr>
          <a:xfrm>
            <a:off x="514351" y="514350"/>
            <a:ext cx="7796030" cy="2395115"/>
          </a:xfrm>
        </p:spPr>
        <p:txBody>
          <a:bodyPr anchor="b">
            <a:normAutofit/>
          </a:bodyPr>
          <a:lstStyle>
            <a:lvl1pPr algn="l">
              <a:defRPr sz="4050"/>
            </a:lvl1pPr>
          </a:lstStyle>
          <a:p>
            <a:r>
              <a:rPr lang="tr-TR"/>
              <a:t>Asıl başlık stilini düzenlemek için tıklayın</a:t>
            </a:r>
            <a:endParaRPr lang="en-US"/>
          </a:p>
        </p:txBody>
      </p:sp>
      <p:sp>
        <p:nvSpPr>
          <p:cNvPr id="3" name="Text Placeholder 2"/>
          <p:cNvSpPr>
            <a:spLocks noGrp="1"/>
          </p:cNvSpPr>
          <p:nvPr>
            <p:ph type="body" idx="1"/>
          </p:nvPr>
        </p:nvSpPr>
        <p:spPr>
          <a:xfrm>
            <a:off x="514351" y="2806700"/>
            <a:ext cx="7796030" cy="1229711"/>
          </a:xfrm>
        </p:spPr>
        <p:txBody>
          <a:bodyPr anchor="t">
            <a:normAutofit/>
          </a:bodyPr>
          <a:lstStyle>
            <a:lvl1pPr marL="0" indent="0" algn="l">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1277298903"/>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İki İçerik">
    <p:spTree>
      <p:nvGrpSpPr>
        <p:cNvPr id="1" name=""/>
        <p:cNvGrpSpPr/>
        <p:nvPr/>
      </p:nvGrpSpPr>
      <p:grpSpPr>
        <a:xfrm>
          <a:off x="0" y="0"/>
          <a:ext cx="0" cy="0"/>
        </a:xfrm>
      </p:grpSpPr>
      <p:sp>
        <p:nvSpPr>
          <p:cNvPr id="14" name="Title 1"/>
          <p:cNvSpPr>
            <a:spLocks noGrp="1"/>
          </p:cNvSpPr>
          <p:nvPr>
            <p:ph type="title"/>
          </p:nvPr>
        </p:nvSpPr>
        <p:spPr>
          <a:xfrm>
            <a:off x="514351" y="514350"/>
            <a:ext cx="7797661" cy="868605"/>
          </a:xfrm>
        </p:spPr>
        <p:txBody>
          <a:bodyPr/>
          <a:lstStyle/>
          <a:p>
            <a:r>
              <a:rPr lang="tr-TR"/>
              <a:t>Asıl başlık stilini düzenlemek için tıklayın</a:t>
            </a:r>
            <a:endParaRPr lang="en-US"/>
          </a:p>
        </p:txBody>
      </p:sp>
      <p:sp>
        <p:nvSpPr>
          <p:cNvPr id="12" name="Content Placeholder 2"/>
          <p:cNvSpPr>
            <a:spLocks noGrp="1"/>
          </p:cNvSpPr>
          <p:nvPr>
            <p:ph sz="quarter" idx="13"/>
          </p:nvPr>
        </p:nvSpPr>
        <p:spPr>
          <a:xfrm>
            <a:off x="514350" y="1547547"/>
            <a:ext cx="3816535" cy="2483392"/>
          </a:xfrm>
        </p:spPr>
        <p:txBody>
          <a:bodyPr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13" name="Content Placeholder 3"/>
          <p:cNvSpPr>
            <a:spLocks noGrp="1"/>
          </p:cNvSpPr>
          <p:nvPr>
            <p:ph sz="quarter" idx="14"/>
          </p:nvPr>
        </p:nvSpPr>
        <p:spPr>
          <a:xfrm>
            <a:off x="4495478" y="1547547"/>
            <a:ext cx="3814904" cy="2483392"/>
          </a:xfrm>
        </p:spPr>
        <p:txBody>
          <a:bodyPr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662416682"/>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Karşılaştırma">
    <p:spTree>
      <p:nvGrpSpPr>
        <p:cNvPr id="1" name=""/>
        <p:cNvGrpSpPr/>
        <p:nvPr/>
      </p:nvGrpSpPr>
      <p:grpSpPr>
        <a:xfrm>
          <a:off x="0" y="0"/>
          <a:ext cx="0" cy="0"/>
        </a:xfrm>
      </p:grpSpPr>
      <p:sp>
        <p:nvSpPr>
          <p:cNvPr id="14" name="Title 1"/>
          <p:cNvSpPr>
            <a:spLocks noGrp="1"/>
          </p:cNvSpPr>
          <p:nvPr>
            <p:ph type="title"/>
          </p:nvPr>
        </p:nvSpPr>
        <p:spPr>
          <a:xfrm>
            <a:off x="514351" y="514350"/>
            <a:ext cx="7796030" cy="868605"/>
          </a:xfrm>
        </p:spPr>
        <p:txBody>
          <a:bodyPr/>
          <a:lstStyle/>
          <a:p>
            <a:r>
              <a:rPr lang="tr-TR"/>
              <a:t>Asıl başlık stilini düzenlemek için tıklayın</a:t>
            </a:r>
            <a:endParaRPr lang="en-US"/>
          </a:p>
        </p:txBody>
      </p:sp>
      <p:sp>
        <p:nvSpPr>
          <p:cNvPr id="3" name="Text Placeholder 2"/>
          <p:cNvSpPr>
            <a:spLocks noGrp="1"/>
          </p:cNvSpPr>
          <p:nvPr>
            <p:ph type="body" idx="1"/>
          </p:nvPr>
        </p:nvSpPr>
        <p:spPr>
          <a:xfrm>
            <a:off x="688767" y="1547547"/>
            <a:ext cx="3642118" cy="509996"/>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12" name="Content Placeholder 3"/>
          <p:cNvSpPr>
            <a:spLocks noGrp="1"/>
          </p:cNvSpPr>
          <p:nvPr>
            <p:ph sz="quarter" idx="13"/>
          </p:nvPr>
        </p:nvSpPr>
        <p:spPr>
          <a:xfrm>
            <a:off x="514352" y="2146300"/>
            <a:ext cx="3816534" cy="1884639"/>
          </a:xfrm>
        </p:spPr>
        <p:txBody>
          <a:bodyPr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Text Placeholder 4"/>
          <p:cNvSpPr>
            <a:spLocks noGrp="1"/>
          </p:cNvSpPr>
          <p:nvPr>
            <p:ph type="body" sz="quarter" idx="3"/>
          </p:nvPr>
        </p:nvSpPr>
        <p:spPr>
          <a:xfrm>
            <a:off x="4663643" y="1547547"/>
            <a:ext cx="3648368" cy="509996"/>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13" name="Content Placeholder 5"/>
          <p:cNvSpPr>
            <a:spLocks noGrp="1"/>
          </p:cNvSpPr>
          <p:nvPr>
            <p:ph sz="quarter" idx="14"/>
          </p:nvPr>
        </p:nvSpPr>
        <p:spPr>
          <a:xfrm>
            <a:off x="4495477" y="2146300"/>
            <a:ext cx="3816535" cy="1884639"/>
          </a:xfrm>
        </p:spPr>
        <p:txBody>
          <a:bodyPr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Date Placeholder 6"/>
          <p:cNvSpPr>
            <a:spLocks noGrp="1"/>
          </p:cNvSpPr>
          <p:nvPr>
            <p:ph type="dt" sz="half" idx="10"/>
          </p:nvPr>
        </p:nvSpPr>
        <p:spPr/>
        <p:txBody>
          <a:bodyPr/>
          <a:lstStyle/>
          <a:p>
            <a:fld id="{311CEB85-9646-45B1-ABCB-53B928A4790F}" type="datetimeFigureOut">
              <a:rPr lang="tr-TR" smtClean="0"/>
              <a:t>13.12.2022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461172902"/>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Yalnızca Başlık">
    <p:spTree>
      <p:nvGrpSpPr>
        <p:cNvPr id="1" name=""/>
        <p:cNvGrpSpPr/>
        <p:nvPr/>
      </p:nvGrpSpPr>
      <p:grpSpPr>
        <a:xfrm>
          <a:off x="0" y="0"/>
          <a: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Date Placeholder 2"/>
          <p:cNvSpPr>
            <a:spLocks noGrp="1"/>
          </p:cNvSpPr>
          <p:nvPr>
            <p:ph type="dt" sz="half" idx="10"/>
          </p:nvPr>
        </p:nvSpPr>
        <p:spPr/>
        <p:txBody>
          <a:bodyPr/>
          <a:lstStyle/>
          <a:p>
            <a:fld id="{311CEB85-9646-45B1-ABCB-53B928A4790F}" type="datetimeFigureOut">
              <a:rPr lang="tr-TR" smtClean="0"/>
              <a:t>13.12.2022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4081480601"/>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oş">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311CEB85-9646-45B1-ABCB-53B928A4790F}" type="datetimeFigureOut">
              <a:rPr lang="tr-TR" smtClean="0"/>
              <a:t>13.12.2022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696321936"/>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body" type="tx">
  <p:cSld name="TITLE_AND_BODY">
    <p:spTree>
      <p:nvGrpSpPr>
        <p:cNvPr id="25" name="Shape 25"/>
        <p:cNvGrpSpPr/>
        <p:nvPr/>
      </p:nvGrpSpPr>
      <p:grpSpPr>
        <a:xfrm>
          <a:off x="0" y="0"/>
          <a: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27" name="Google Shape;27;p4"/>
          <p:cNvSpPr txBox="1"/>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ct val="0"/>
              </a:spcBef>
              <a:spcAft>
                <a:spcPct val="0"/>
              </a:spcAft>
              <a:buSzPts val="3600"/>
              <a:buNone/>
              <a:defRPr/>
            </a:lvl1pPr>
            <a:lvl2pPr lvl="1">
              <a:spcBef>
                <a:spcPct val="0"/>
              </a:spcBef>
              <a:spcAft>
                <a:spcPct val="0"/>
              </a:spcAft>
              <a:buSzPts val="3600"/>
              <a:buNone/>
              <a:defRPr/>
            </a:lvl2pPr>
            <a:lvl3pPr lvl="2">
              <a:spcBef>
                <a:spcPct val="0"/>
              </a:spcBef>
              <a:spcAft>
                <a:spcPct val="0"/>
              </a:spcAft>
              <a:buSzPts val="3600"/>
              <a:buNone/>
              <a:defRPr/>
            </a:lvl3pPr>
            <a:lvl4pPr lvl="3">
              <a:spcBef>
                <a:spcPct val="0"/>
              </a:spcBef>
              <a:spcAft>
                <a:spcPct val="0"/>
              </a:spcAft>
              <a:buSzPts val="3600"/>
              <a:buNone/>
              <a:defRPr/>
            </a:lvl4pPr>
            <a:lvl5pPr lvl="4">
              <a:spcBef>
                <a:spcPct val="0"/>
              </a:spcBef>
              <a:spcAft>
                <a:spcPct val="0"/>
              </a:spcAft>
              <a:buSzPts val="3600"/>
              <a:buNone/>
              <a:defRPr/>
            </a:lvl5pPr>
            <a:lvl6pPr lvl="5">
              <a:spcBef>
                <a:spcPct val="0"/>
              </a:spcBef>
              <a:spcAft>
                <a:spcPct val="0"/>
              </a:spcAft>
              <a:buSzPts val="3600"/>
              <a:buNone/>
              <a:defRPr/>
            </a:lvl6pPr>
            <a:lvl7pPr lvl="6">
              <a:spcBef>
                <a:spcPct val="0"/>
              </a:spcBef>
              <a:spcAft>
                <a:spcPct val="0"/>
              </a:spcAft>
              <a:buSzPts val="3600"/>
              <a:buNone/>
              <a:defRPr/>
            </a:lvl7pPr>
            <a:lvl8pPr lvl="7">
              <a:spcBef>
                <a:spcPct val="0"/>
              </a:spcBef>
              <a:spcAft>
                <a:spcPct val="0"/>
              </a:spcAft>
              <a:buSzPts val="3600"/>
              <a:buNone/>
              <a:defRPr/>
            </a:lvl8pPr>
            <a:lvl9pPr lvl="8">
              <a:spcBef>
                <a:spcPct val="0"/>
              </a:spcBef>
              <a:spcAft>
                <a:spcPct val="0"/>
              </a:spcAft>
              <a:buSzPts val="3600"/>
              <a:buNone/>
              <a:defRPr/>
            </a:lvl9pPr>
          </a:lstStyle>
          <a:p/>
        </p:txBody>
      </p:sp>
      <p:sp>
        <p:nvSpPr>
          <p:cNvPr id="28" name="Google Shape;28;p4"/>
          <p:cNvSpPr txBox="1"/>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p:txBody>
      </p:sp>
      <p:sp>
        <p:nvSpPr>
          <p:cNvPr id="29" name="Google Shape;2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tr"/>
              <a:t>0</a:t>
            </a:fld>
            <a:endParaRPr/>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Başlıklı İçerik">
    <p:spTree>
      <p:nvGrpSpPr>
        <p:cNvPr id="1" name=""/>
        <p:cNvGrpSpPr/>
        <p:nvPr/>
      </p:nvGrpSpPr>
      <p:grpSpPr>
        <a:xfrm>
          <a:off x="0" y="0"/>
          <a:ext cx="0" cy="0"/>
        </a:xfrm>
      </p:grpSpPr>
      <p:sp>
        <p:nvSpPr>
          <p:cNvPr id="2" name="Title 1"/>
          <p:cNvSpPr>
            <a:spLocks noGrp="1"/>
          </p:cNvSpPr>
          <p:nvPr>
            <p:ph type="title"/>
          </p:nvPr>
        </p:nvSpPr>
        <p:spPr>
          <a:xfrm>
            <a:off x="520232" y="514350"/>
            <a:ext cx="3095145" cy="1517439"/>
          </a:xfrm>
        </p:spPr>
        <p:txBody>
          <a:bodyPr anchor="b">
            <a:normAutofit/>
          </a:bodyPr>
          <a:lstStyle>
            <a:lvl1pPr algn="ctr">
              <a:defRPr sz="2700"/>
            </a:lvl1pPr>
          </a:lstStyle>
          <a:p>
            <a:r>
              <a:rPr lang="tr-TR"/>
              <a:t>Asıl başlık stilini düzenlemek için tıklayın</a:t>
            </a:r>
            <a:endParaRPr lang="en-US"/>
          </a:p>
        </p:txBody>
      </p:sp>
      <p:sp>
        <p:nvSpPr>
          <p:cNvPr id="10" name="Content Placeholder 2"/>
          <p:cNvSpPr>
            <a:spLocks noGrp="1"/>
          </p:cNvSpPr>
          <p:nvPr>
            <p:ph sz="quarter" idx="13"/>
          </p:nvPr>
        </p:nvSpPr>
        <p:spPr>
          <a:xfrm>
            <a:off x="3784599" y="514350"/>
            <a:ext cx="4525781" cy="351658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Text Placeholder 3"/>
          <p:cNvSpPr>
            <a:spLocks noGrp="1"/>
          </p:cNvSpPr>
          <p:nvPr>
            <p:ph type="body" sz="half" idx="2"/>
          </p:nvPr>
        </p:nvSpPr>
        <p:spPr>
          <a:xfrm>
            <a:off x="520231" y="2031789"/>
            <a:ext cx="3095146" cy="1999150"/>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799477323"/>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Başlıklı Resim">
    <p:spTree>
      <p:nvGrpSpPr>
        <p:cNvPr id="1" name=""/>
        <p:cNvGrpSpPr/>
        <p:nvPr/>
      </p:nvGrpSpPr>
      <p:grpSpPr>
        <a:xfrm>
          <a:off x="0" y="0"/>
          <a:ext cx="0" cy="0"/>
        </a:xfrm>
      </p:grpSpPr>
      <p:sp>
        <p:nvSpPr>
          <p:cNvPr id="2" name="Title 1"/>
          <p:cNvSpPr>
            <a:spLocks noGrp="1"/>
          </p:cNvSpPr>
          <p:nvPr>
            <p:ph type="title"/>
          </p:nvPr>
        </p:nvSpPr>
        <p:spPr>
          <a:xfrm>
            <a:off x="514350" y="514350"/>
            <a:ext cx="4758976" cy="1517439"/>
          </a:xfrm>
        </p:spPr>
        <p:txBody>
          <a:bodyPr anchor="b">
            <a:normAutofit/>
          </a:bodyPr>
          <a:lstStyle>
            <a:lvl1pPr algn="ctr">
              <a:defRPr sz="2700"/>
            </a:lvl1pPr>
          </a:lstStyle>
          <a:p>
            <a:r>
              <a:rPr lang="tr-TR"/>
              <a:t>Asıl başlık stilini düzenlemek için tıklayın</a:t>
            </a:r>
            <a:endParaRPr lang="en-US"/>
          </a:p>
        </p:txBody>
      </p:sp>
      <p:sp>
        <p:nvSpPr>
          <p:cNvPr id="3" name="Picture Placeholder 2"/>
          <p:cNvSpPr>
            <a:spLocks noGrp="1" noChangeAspect="1"/>
          </p:cNvSpPr>
          <p:nvPr>
            <p:ph type="pic" idx="1"/>
          </p:nvPr>
        </p:nvSpPr>
        <p:spPr>
          <a:xfrm>
            <a:off x="5611771" y="0"/>
            <a:ext cx="2698609" cy="3803650"/>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a:p>
        </p:txBody>
      </p:sp>
      <p:sp>
        <p:nvSpPr>
          <p:cNvPr id="4" name="Text Placeholder 3"/>
          <p:cNvSpPr>
            <a:spLocks noGrp="1"/>
          </p:cNvSpPr>
          <p:nvPr>
            <p:ph type="body" sz="half" idx="2"/>
          </p:nvPr>
        </p:nvSpPr>
        <p:spPr>
          <a:xfrm>
            <a:off x="514351" y="2031789"/>
            <a:ext cx="4758976" cy="1771861"/>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4279037218"/>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Yazılı Panoramik Resim">
    <p:spTree>
      <p:nvGrpSpPr>
        <p:cNvPr id="1" name=""/>
        <p:cNvGrpSpPr/>
        <p:nvPr/>
      </p:nvGrpSpPr>
      <p:grpSpPr>
        <a:xfrm>
          <a:off x="0" y="0"/>
          <a:ext cx="0" cy="0"/>
        </a:xfrm>
      </p:grpSpPr>
      <p:sp>
        <p:nvSpPr>
          <p:cNvPr id="2" name="Title 1"/>
          <p:cNvSpPr>
            <a:spLocks noGrp="1"/>
          </p:cNvSpPr>
          <p:nvPr>
            <p:ph type="title"/>
          </p:nvPr>
        </p:nvSpPr>
        <p:spPr>
          <a:xfrm>
            <a:off x="514350" y="3079750"/>
            <a:ext cx="7796031" cy="441634"/>
          </a:xfrm>
        </p:spPr>
        <p:txBody>
          <a:bodyPr anchor="b"/>
          <a:lstStyle>
            <a:lvl1pPr>
              <a:defRPr sz="2400"/>
            </a:lvl1pPr>
          </a:lstStyle>
          <a:p>
            <a:r>
              <a:rPr lang="tr-TR"/>
              <a:t>Asıl başlık stilini düzenlemek için tıklayın</a:t>
            </a:r>
            <a:endParaRPr lang="en-US"/>
          </a:p>
        </p:txBody>
      </p:sp>
      <p:sp>
        <p:nvSpPr>
          <p:cNvPr id="3" name="Picture Placeholder 2"/>
          <p:cNvSpPr>
            <a:spLocks noGrp="1" noChangeAspect="1"/>
          </p:cNvSpPr>
          <p:nvPr>
            <p:ph type="pic" idx="1"/>
          </p:nvPr>
        </p:nvSpPr>
        <p:spPr>
          <a:xfrm>
            <a:off x="514351" y="514349"/>
            <a:ext cx="7794385" cy="2396177"/>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a:p>
        </p:txBody>
      </p:sp>
      <p:sp>
        <p:nvSpPr>
          <p:cNvPr id="4" name="Text Placeholder 3"/>
          <p:cNvSpPr>
            <a:spLocks noGrp="1"/>
          </p:cNvSpPr>
          <p:nvPr>
            <p:ph type="body" sz="half" idx="2"/>
          </p:nvPr>
        </p:nvSpPr>
        <p:spPr>
          <a:xfrm>
            <a:off x="514335" y="3527192"/>
            <a:ext cx="7796047" cy="511854"/>
          </a:xfrm>
        </p:spPr>
        <p:txBody>
          <a:bodyPr anchor="t"/>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983328307"/>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Başlık ve Resim Yazısı">
    <p:spTree>
      <p:nvGrpSpPr>
        <p:cNvPr id="1" name=""/>
        <p:cNvGrpSpPr/>
        <p:nvPr/>
      </p:nvGrpSpPr>
      <p:grpSpPr>
        <a:xfrm>
          <a:off x="0" y="0"/>
          <a:ext cx="0" cy="0"/>
        </a:xfrm>
      </p:grpSpPr>
      <p:sp>
        <p:nvSpPr>
          <p:cNvPr id="2" name="Title 1"/>
          <p:cNvSpPr>
            <a:spLocks noGrp="1"/>
          </p:cNvSpPr>
          <p:nvPr>
            <p:ph type="title"/>
          </p:nvPr>
        </p:nvSpPr>
        <p:spPr>
          <a:xfrm>
            <a:off x="514351" y="514350"/>
            <a:ext cx="7797676" cy="2396177"/>
          </a:xfrm>
        </p:spPr>
        <p:txBody>
          <a:bodyPr anchor="ctr">
            <a:normAutofit/>
          </a:bodyPr>
          <a:lstStyle>
            <a:lvl1pPr algn="ctr">
              <a:defRPr sz="3600"/>
            </a:lvl1pPr>
          </a:lstStyle>
          <a:p>
            <a:r>
              <a:rPr lang="tr-TR"/>
              <a:t>Asıl başlık stilini düzenlemek için tıklayın</a:t>
            </a:r>
            <a:endParaRPr lang="en-US"/>
          </a:p>
        </p:txBody>
      </p:sp>
      <p:sp>
        <p:nvSpPr>
          <p:cNvPr id="4" name="Text Placeholder 3"/>
          <p:cNvSpPr>
            <a:spLocks noGrp="1"/>
          </p:cNvSpPr>
          <p:nvPr>
            <p:ph type="body" sz="half" idx="2"/>
          </p:nvPr>
        </p:nvSpPr>
        <p:spPr>
          <a:xfrm>
            <a:off x="514334" y="3079750"/>
            <a:ext cx="7796047" cy="955204"/>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458953798"/>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Resim Yazılı Alıntı">
    <p:spTree>
      <p:nvGrpSpPr>
        <p:cNvPr id="1" name=""/>
        <p:cNvGrpSpPr/>
        <p:nvPr/>
      </p:nvGrpSpPr>
      <p:grpSpPr>
        <a:xfrm>
          <a:off x="0" y="0"/>
          <a:ext cx="0" cy="0"/>
        </a:xfrm>
      </p:grpSpPr>
      <p:sp>
        <p:nvSpPr>
          <p:cNvPr id="2" name="Title 1"/>
          <p:cNvSpPr>
            <a:spLocks noGrp="1"/>
          </p:cNvSpPr>
          <p:nvPr>
            <p:ph type="title"/>
          </p:nvPr>
        </p:nvSpPr>
        <p:spPr>
          <a:xfrm>
            <a:off x="841299" y="514350"/>
            <a:ext cx="7143766" cy="2187528"/>
          </a:xfrm>
        </p:spPr>
        <p:txBody>
          <a:bodyPr anchor="ctr">
            <a:normAutofit/>
          </a:bodyPr>
          <a:lstStyle>
            <a:lvl1pPr algn="ctr">
              <a:defRPr sz="3600"/>
            </a:lvl1pPr>
          </a:lstStyle>
          <a:p>
            <a:r>
              <a:rPr lang="tr-TR"/>
              <a:t>Asıl başlık stilini düzenlemek için tıklayın</a:t>
            </a:r>
            <a:endParaRPr lang="en-US"/>
          </a:p>
        </p:txBody>
      </p:sp>
      <p:sp>
        <p:nvSpPr>
          <p:cNvPr id="12" name="Text Placeholder 3"/>
          <p:cNvSpPr>
            <a:spLocks noGrp="1"/>
          </p:cNvSpPr>
          <p:nvPr>
            <p:ph type="body" sz="half" idx="13"/>
          </p:nvPr>
        </p:nvSpPr>
        <p:spPr>
          <a:xfrm>
            <a:off x="1162698" y="2707524"/>
            <a:ext cx="6500967" cy="283326"/>
          </a:xfrm>
        </p:spPr>
        <p:txBody>
          <a:bodyPr anchor="t">
            <a:normAutofit/>
          </a:bodyPr>
          <a:lstStyle>
            <a:lvl1pPr marL="0" indent="0" algn="r">
              <a:buNone/>
              <a:defRPr sz="1050">
                <a:solidFill>
                  <a:schemeClr val="tx1">
                    <a:lumMod val="50000"/>
                    <a:lumOff val="5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4" name="Text Placeholder 3"/>
          <p:cNvSpPr>
            <a:spLocks noGrp="1"/>
          </p:cNvSpPr>
          <p:nvPr>
            <p:ph type="body" sz="half" idx="2"/>
          </p:nvPr>
        </p:nvSpPr>
        <p:spPr>
          <a:xfrm>
            <a:off x="514351" y="3079750"/>
            <a:ext cx="7797661" cy="951189"/>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
        <p:nvSpPr>
          <p:cNvPr id="13" name="TextBox 12"/>
          <p:cNvSpPr txBox="1"/>
          <p:nvPr/>
        </p:nvSpPr>
        <p:spPr>
          <a:xfrm>
            <a:off x="514351" y="669471"/>
            <a:ext cx="457200" cy="438582"/>
          </a:xfrm>
          <a:prstGeom prst="rect">
            <a:avLst/>
          </a:prstGeom>
        </p:spPr>
        <p:txBody>
          <a:bodyPr vert="horz" lIns="91440" tIns="45720" rIns="91440" bIns="45720" rtlCol="0" anchor="ctr">
            <a:noAutofit/>
          </a:bodyPr>
          <a:lstStyle>
            <a:defPPr>
              <a:defRPr lang="en-US"/>
            </a:defPPr>
            <a:lvl1pPr marL="0" algn="l" defTabSz="342900" rtl="0" eaLnBrk="1" latinLnBrk="0" hangingPunct="1">
              <a:spcBef>
                <a:spcPct val="0"/>
              </a:spcBef>
              <a:buNone/>
              <a:defRPr sz="24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342900" algn="l" defTabSz="342900" rtl="0" eaLnBrk="1" latinLnBrk="0" hangingPunct="1">
              <a:defRPr sz="1350" kern="1200">
                <a:solidFill>
                  <a:schemeClr val="tx2"/>
                </a:solidFill>
                <a:latin typeface="+mn-lt"/>
                <a:ea typeface="+mn-ea"/>
                <a:cs typeface="+mn-cs"/>
              </a:defRPr>
            </a:lvl2pPr>
            <a:lvl3pPr marL="685800" algn="l" defTabSz="342900" rtl="0" eaLnBrk="1" latinLnBrk="0" hangingPunct="1">
              <a:defRPr sz="1350" kern="1200">
                <a:solidFill>
                  <a:schemeClr val="tx2"/>
                </a:solidFill>
                <a:latin typeface="+mn-lt"/>
                <a:ea typeface="+mn-ea"/>
                <a:cs typeface="+mn-cs"/>
              </a:defRPr>
            </a:lvl3pPr>
            <a:lvl4pPr marL="1028700" algn="l" defTabSz="342900" rtl="0" eaLnBrk="1" latinLnBrk="0" hangingPunct="1">
              <a:defRPr sz="1350" kern="1200">
                <a:solidFill>
                  <a:schemeClr val="tx2"/>
                </a:solidFill>
                <a:latin typeface="+mn-lt"/>
                <a:ea typeface="+mn-ea"/>
                <a:cs typeface="+mn-cs"/>
              </a:defRPr>
            </a:lvl4pPr>
            <a:lvl5pPr marL="1371600" algn="l" defTabSz="342900" rtl="0" eaLnBrk="1" latinLnBrk="0" hangingPunct="1">
              <a:defRPr sz="1350" kern="1200">
                <a:solidFill>
                  <a:schemeClr val="tx2"/>
                </a:solidFill>
                <a:latin typeface="+mn-lt"/>
                <a:ea typeface="+mn-ea"/>
                <a:cs typeface="+mn-cs"/>
              </a:defRPr>
            </a:lvl5pPr>
            <a:lvl6pPr marL="1714500" algn="l" defTabSz="342900" rtl="0" eaLnBrk="1" latinLnBrk="0" hangingPunct="1">
              <a:defRPr sz="1350" kern="1200">
                <a:solidFill>
                  <a:schemeClr val="tx2"/>
                </a:solidFill>
                <a:latin typeface="+mn-lt"/>
                <a:ea typeface="+mn-ea"/>
                <a:cs typeface="+mn-cs"/>
              </a:defRPr>
            </a:lvl6pPr>
            <a:lvl7pPr marL="2057400" algn="l" defTabSz="342900" rtl="0" eaLnBrk="1" latinLnBrk="0" hangingPunct="1">
              <a:defRPr sz="1350" kern="1200">
                <a:solidFill>
                  <a:schemeClr val="tx2"/>
                </a:solidFill>
                <a:latin typeface="+mn-lt"/>
                <a:ea typeface="+mn-ea"/>
                <a:cs typeface="+mn-cs"/>
              </a:defRPr>
            </a:lvl7pPr>
            <a:lvl8pPr marL="2400300" algn="l" defTabSz="342900" rtl="0" eaLnBrk="1" latinLnBrk="0" hangingPunct="1">
              <a:defRPr sz="1350" kern="1200">
                <a:solidFill>
                  <a:schemeClr val="tx2"/>
                </a:solidFill>
                <a:latin typeface="+mn-lt"/>
                <a:ea typeface="+mn-ea"/>
                <a:cs typeface="+mn-cs"/>
              </a:defRPr>
            </a:lvl8pPr>
            <a:lvl9pPr marL="2743200" algn="l" defTabSz="342900" rtl="0" eaLnBrk="1" latinLnBrk="0" hangingPunct="1">
              <a:defRPr sz="1350" kern="1200">
                <a:solidFill>
                  <a:schemeClr val="tx2"/>
                </a:solidFill>
                <a:latin typeface="+mn-lt"/>
                <a:ea typeface="+mn-ea"/>
                <a:cs typeface="+mn-cs"/>
              </a:defRPr>
            </a:lvl9pPr>
          </a:lstStyle>
          <a:p>
            <a:pPr lvl="0"/>
            <a:r>
              <a:rPr lang="en-US" sz="6000">
                <a:solidFill>
                  <a:schemeClr val="tx1"/>
                </a:solidFill>
                <a:effectLst/>
              </a:rPr>
              <a:t>“</a:t>
            </a:r>
          </a:p>
        </p:txBody>
      </p:sp>
      <p:sp>
        <p:nvSpPr>
          <p:cNvPr id="14" name="TextBox 13"/>
          <p:cNvSpPr txBox="1"/>
          <p:nvPr/>
        </p:nvSpPr>
        <p:spPr>
          <a:xfrm>
            <a:off x="7854812" y="2192120"/>
            <a:ext cx="457200" cy="438582"/>
          </a:xfrm>
          <a:prstGeom prst="rect">
            <a:avLst/>
          </a:prstGeom>
        </p:spPr>
        <p:txBody>
          <a:bodyPr vert="horz" lIns="91440" tIns="45720" rIns="91440" bIns="45720" rtlCol="0" anchor="ctr">
            <a:noAutofit/>
          </a:bodyPr>
          <a:lstStyle>
            <a:defPPr>
              <a:defRPr lang="en-US"/>
            </a:defPPr>
            <a:lvl1pPr marL="0" algn="l" defTabSz="342900" rtl="0" eaLnBrk="1" latinLnBrk="0" hangingPunct="1">
              <a:spcBef>
                <a:spcPct val="0"/>
              </a:spcBef>
              <a:buNone/>
              <a:defRPr sz="24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342900" algn="l" defTabSz="342900" rtl="0" eaLnBrk="1" latinLnBrk="0" hangingPunct="1">
              <a:defRPr sz="1350" kern="1200">
                <a:solidFill>
                  <a:schemeClr val="tx2"/>
                </a:solidFill>
                <a:latin typeface="+mn-lt"/>
                <a:ea typeface="+mn-ea"/>
                <a:cs typeface="+mn-cs"/>
              </a:defRPr>
            </a:lvl2pPr>
            <a:lvl3pPr marL="685800" algn="l" defTabSz="342900" rtl="0" eaLnBrk="1" latinLnBrk="0" hangingPunct="1">
              <a:defRPr sz="1350" kern="1200">
                <a:solidFill>
                  <a:schemeClr val="tx2"/>
                </a:solidFill>
                <a:latin typeface="+mn-lt"/>
                <a:ea typeface="+mn-ea"/>
                <a:cs typeface="+mn-cs"/>
              </a:defRPr>
            </a:lvl3pPr>
            <a:lvl4pPr marL="1028700" algn="l" defTabSz="342900" rtl="0" eaLnBrk="1" latinLnBrk="0" hangingPunct="1">
              <a:defRPr sz="1350" kern="1200">
                <a:solidFill>
                  <a:schemeClr val="tx2"/>
                </a:solidFill>
                <a:latin typeface="+mn-lt"/>
                <a:ea typeface="+mn-ea"/>
                <a:cs typeface="+mn-cs"/>
              </a:defRPr>
            </a:lvl4pPr>
            <a:lvl5pPr marL="1371600" algn="l" defTabSz="342900" rtl="0" eaLnBrk="1" latinLnBrk="0" hangingPunct="1">
              <a:defRPr sz="1350" kern="1200">
                <a:solidFill>
                  <a:schemeClr val="tx2"/>
                </a:solidFill>
                <a:latin typeface="+mn-lt"/>
                <a:ea typeface="+mn-ea"/>
                <a:cs typeface="+mn-cs"/>
              </a:defRPr>
            </a:lvl5pPr>
            <a:lvl6pPr marL="1714500" algn="l" defTabSz="342900" rtl="0" eaLnBrk="1" latinLnBrk="0" hangingPunct="1">
              <a:defRPr sz="1350" kern="1200">
                <a:solidFill>
                  <a:schemeClr val="tx2"/>
                </a:solidFill>
                <a:latin typeface="+mn-lt"/>
                <a:ea typeface="+mn-ea"/>
                <a:cs typeface="+mn-cs"/>
              </a:defRPr>
            </a:lvl6pPr>
            <a:lvl7pPr marL="2057400" algn="l" defTabSz="342900" rtl="0" eaLnBrk="1" latinLnBrk="0" hangingPunct="1">
              <a:defRPr sz="1350" kern="1200">
                <a:solidFill>
                  <a:schemeClr val="tx2"/>
                </a:solidFill>
                <a:latin typeface="+mn-lt"/>
                <a:ea typeface="+mn-ea"/>
                <a:cs typeface="+mn-cs"/>
              </a:defRPr>
            </a:lvl7pPr>
            <a:lvl8pPr marL="2400300" algn="l" defTabSz="342900" rtl="0" eaLnBrk="1" latinLnBrk="0" hangingPunct="1">
              <a:defRPr sz="1350" kern="1200">
                <a:solidFill>
                  <a:schemeClr val="tx2"/>
                </a:solidFill>
                <a:latin typeface="+mn-lt"/>
                <a:ea typeface="+mn-ea"/>
                <a:cs typeface="+mn-cs"/>
              </a:defRPr>
            </a:lvl8pPr>
            <a:lvl9pPr marL="2743200" algn="l" defTabSz="342900" rtl="0" eaLnBrk="1" latinLnBrk="0" hangingPunct="1">
              <a:defRPr sz="1350" kern="1200">
                <a:solidFill>
                  <a:schemeClr val="tx2"/>
                </a:solidFill>
                <a:latin typeface="+mn-lt"/>
                <a:ea typeface="+mn-ea"/>
                <a:cs typeface="+mn-cs"/>
              </a:defRPr>
            </a:lvl9pPr>
          </a:lstStyle>
          <a:p>
            <a:pPr lvl="0" algn="r"/>
            <a:r>
              <a:rPr lang="en-US" sz="6000">
                <a:solidFill>
                  <a:schemeClr val="tx1"/>
                </a:solidFill>
                <a:effectLst/>
              </a:rPr>
              <a:t>”</a:t>
            </a:r>
          </a:p>
        </p:txBody>
      </p:sp>
    </p:spTree>
    <p:extLst>
      <p:ext uri="{BB962C8B-B14F-4D97-AF65-F5344CB8AC3E}">
        <p14:creationId xmlns:p14="http://schemas.microsoft.com/office/powerpoint/2010/main" val="1960370718"/>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İsim Kartı">
    <p:spTree>
      <p:nvGrpSpPr>
        <p:cNvPr id="1" name=""/>
        <p:cNvGrpSpPr/>
        <p:nvPr/>
      </p:nvGrpSpPr>
      <p:grpSpPr>
        <a:xfrm>
          <a:off x="0" y="0"/>
          <a:ext cx="0" cy="0"/>
        </a:xfrm>
      </p:grpSpPr>
      <p:sp>
        <p:nvSpPr>
          <p:cNvPr id="2" name="Title 1"/>
          <p:cNvSpPr>
            <a:spLocks noGrp="1"/>
          </p:cNvSpPr>
          <p:nvPr>
            <p:ph type="title"/>
          </p:nvPr>
        </p:nvSpPr>
        <p:spPr>
          <a:xfrm>
            <a:off x="514350" y="1292891"/>
            <a:ext cx="7796030" cy="1883876"/>
          </a:xfrm>
        </p:spPr>
        <p:txBody>
          <a:bodyPr anchor="b">
            <a:normAutofit/>
          </a:bodyPr>
          <a:lstStyle>
            <a:lvl1pPr algn="l">
              <a:defRPr sz="3600"/>
            </a:lvl1pPr>
          </a:lstStyle>
          <a:p>
            <a:r>
              <a:rPr lang="tr-TR"/>
              <a:t>Asıl başlık stilini düzenlemek için tıklayın</a:t>
            </a:r>
            <a:endParaRPr lang="en-US"/>
          </a:p>
        </p:txBody>
      </p:sp>
      <p:sp>
        <p:nvSpPr>
          <p:cNvPr id="4" name="Text Placeholder 3"/>
          <p:cNvSpPr>
            <a:spLocks noGrp="1"/>
          </p:cNvSpPr>
          <p:nvPr>
            <p:ph type="body" sz="half" idx="2"/>
          </p:nvPr>
        </p:nvSpPr>
        <p:spPr>
          <a:xfrm>
            <a:off x="514350" y="3185601"/>
            <a:ext cx="7796030" cy="855483"/>
          </a:xfrm>
        </p:spPr>
        <p:txBody>
          <a:bodyPr anchor="t">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1CEB85-9646-45B1-ABCB-53B928A4790F}" type="datetimeFigureOut">
              <a:rPr lang="tr-TR" smtClean="0"/>
              <a:t>13.12.2022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4083956333"/>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3 Sütun">
    <p:spTree>
      <p:nvGrpSpPr>
        <p:cNvPr id="1" name=""/>
        <p:cNvGrpSpPr/>
        <p:nvPr/>
      </p:nvGrpSpPr>
      <p:grpSpPr>
        <a:xfrm>
          <a:off x="0" y="0"/>
          <a:ext cx="0" cy="0"/>
        </a:xfrm>
      </p:grpSpPr>
      <p:sp>
        <p:nvSpPr>
          <p:cNvPr id="15" name="Title 1"/>
          <p:cNvSpPr>
            <a:spLocks noGrp="1"/>
          </p:cNvSpPr>
          <p:nvPr>
            <p:ph type="title"/>
          </p:nvPr>
        </p:nvSpPr>
        <p:spPr>
          <a:xfrm>
            <a:off x="514352" y="514350"/>
            <a:ext cx="7796030" cy="863974"/>
          </a:xfrm>
        </p:spPr>
        <p:txBody>
          <a:bodyPr/>
          <a:lstStyle>
            <a:lvl1pPr algn="ctr">
              <a:defRPr/>
            </a:lvl1pPr>
          </a:lstStyle>
          <a:p>
            <a:r>
              <a:rPr lang="tr-TR"/>
              <a:t>Asıl başlık stilini düzenlemek için tıklayın</a:t>
            </a:r>
            <a:endParaRPr lang="en-US"/>
          </a:p>
        </p:txBody>
      </p:sp>
      <p:sp>
        <p:nvSpPr>
          <p:cNvPr id="7" name="Text Placeholder 2"/>
          <p:cNvSpPr>
            <a:spLocks noGrp="1"/>
          </p:cNvSpPr>
          <p:nvPr>
            <p:ph type="body" idx="1"/>
          </p:nvPr>
        </p:nvSpPr>
        <p:spPr>
          <a:xfrm>
            <a:off x="514352" y="1547546"/>
            <a:ext cx="2482596" cy="432196"/>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8" name="Text Placeholder 3"/>
          <p:cNvSpPr>
            <a:spLocks noGrp="1"/>
          </p:cNvSpPr>
          <p:nvPr>
            <p:ph type="body" sz="half" idx="15"/>
          </p:nvPr>
        </p:nvSpPr>
        <p:spPr>
          <a:xfrm>
            <a:off x="514352" y="1979743"/>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tıklayın</a:t>
            </a:r>
          </a:p>
        </p:txBody>
      </p:sp>
      <p:sp>
        <p:nvSpPr>
          <p:cNvPr id="9" name="Text Placeholder 4"/>
          <p:cNvSpPr>
            <a:spLocks noGrp="1"/>
          </p:cNvSpPr>
          <p:nvPr>
            <p:ph type="body" sz="quarter" idx="3"/>
          </p:nvPr>
        </p:nvSpPr>
        <p:spPr>
          <a:xfrm>
            <a:off x="3175966" y="1547546"/>
            <a:ext cx="2482596" cy="432196"/>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10" name="Text Placeholder 3"/>
          <p:cNvSpPr>
            <a:spLocks noGrp="1"/>
          </p:cNvSpPr>
          <p:nvPr>
            <p:ph type="body" sz="half" idx="16"/>
          </p:nvPr>
        </p:nvSpPr>
        <p:spPr>
          <a:xfrm>
            <a:off x="3175966" y="1979743"/>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tıklayın</a:t>
            </a:r>
          </a:p>
        </p:txBody>
      </p:sp>
      <p:sp>
        <p:nvSpPr>
          <p:cNvPr id="11" name="Text Placeholder 4"/>
          <p:cNvSpPr>
            <a:spLocks noGrp="1"/>
          </p:cNvSpPr>
          <p:nvPr>
            <p:ph type="body" sz="quarter" idx="13"/>
          </p:nvPr>
        </p:nvSpPr>
        <p:spPr>
          <a:xfrm>
            <a:off x="5827785" y="1547546"/>
            <a:ext cx="2482596" cy="432196"/>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12" name="Text Placeholder 3"/>
          <p:cNvSpPr>
            <a:spLocks noGrp="1"/>
          </p:cNvSpPr>
          <p:nvPr>
            <p:ph type="body" sz="half" idx="17"/>
          </p:nvPr>
        </p:nvSpPr>
        <p:spPr>
          <a:xfrm>
            <a:off x="5827785" y="1979743"/>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311CEB85-9646-45B1-ABCB-53B928A4790F}" type="datetimeFigureOut">
              <a:rPr lang="tr-TR" smtClean="0"/>
              <a:t>13.12.2022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58037995"/>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3 Resim Sütunu">
    <p:spTree>
      <p:nvGrpSpPr>
        <p:cNvPr id="1" name=""/>
        <p:cNvGrpSpPr/>
        <p:nvPr/>
      </p:nvGrpSpPr>
      <p:grpSpPr>
        <a:xfrm>
          <a:off x="0" y="0"/>
          <a: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tr-TR"/>
              <a:t>Asıl başlık stilini düzenlemek için tıklayın</a:t>
            </a:r>
            <a:endParaRPr lang="en-US"/>
          </a:p>
        </p:txBody>
      </p:sp>
      <p:sp>
        <p:nvSpPr>
          <p:cNvPr id="19" name="Text Placeholder 2"/>
          <p:cNvSpPr>
            <a:spLocks noGrp="1"/>
          </p:cNvSpPr>
          <p:nvPr>
            <p:ph type="body" idx="1"/>
          </p:nvPr>
        </p:nvSpPr>
        <p:spPr>
          <a:xfrm>
            <a:off x="518880" y="2859769"/>
            <a:ext cx="2482596" cy="432196"/>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514335" y="1547546"/>
            <a:ext cx="2482596" cy="1152544"/>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tr-TR"/>
              <a:t>Resim eklemek için simgeye tıklayın</a:t>
            </a:r>
            <a:endParaRPr lang="en-US"/>
          </a:p>
        </p:txBody>
      </p:sp>
      <p:sp>
        <p:nvSpPr>
          <p:cNvPr id="21" name="Text Placeholder 3"/>
          <p:cNvSpPr>
            <a:spLocks noGrp="1"/>
          </p:cNvSpPr>
          <p:nvPr>
            <p:ph type="body" sz="half" idx="18"/>
          </p:nvPr>
        </p:nvSpPr>
        <p:spPr>
          <a:xfrm>
            <a:off x="518880" y="3291965"/>
            <a:ext cx="2482596" cy="73897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tıklayın</a:t>
            </a:r>
          </a:p>
        </p:txBody>
      </p:sp>
      <p:sp>
        <p:nvSpPr>
          <p:cNvPr id="22" name="Text Placeholder 4"/>
          <p:cNvSpPr>
            <a:spLocks noGrp="1"/>
          </p:cNvSpPr>
          <p:nvPr>
            <p:ph type="body" sz="quarter" idx="3"/>
          </p:nvPr>
        </p:nvSpPr>
        <p:spPr>
          <a:xfrm>
            <a:off x="3178058" y="2859769"/>
            <a:ext cx="2482596" cy="432196"/>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3177000" y="1547546"/>
            <a:ext cx="2482596" cy="1151428"/>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tr-TR"/>
              <a:t>Resim eklemek için simgeye tıklayın</a:t>
            </a:r>
            <a:endParaRPr lang="en-US"/>
          </a:p>
        </p:txBody>
      </p:sp>
      <p:sp>
        <p:nvSpPr>
          <p:cNvPr id="24" name="Text Placeholder 3"/>
          <p:cNvSpPr>
            <a:spLocks noGrp="1"/>
          </p:cNvSpPr>
          <p:nvPr>
            <p:ph type="body" sz="half" idx="19"/>
          </p:nvPr>
        </p:nvSpPr>
        <p:spPr>
          <a:xfrm>
            <a:off x="3177000" y="3291965"/>
            <a:ext cx="2482596" cy="73897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tıklayın</a:t>
            </a:r>
          </a:p>
        </p:txBody>
      </p:sp>
      <p:sp>
        <p:nvSpPr>
          <p:cNvPr id="25" name="Text Placeholder 4"/>
          <p:cNvSpPr>
            <a:spLocks noGrp="1"/>
          </p:cNvSpPr>
          <p:nvPr>
            <p:ph type="body" sz="quarter" idx="13"/>
          </p:nvPr>
        </p:nvSpPr>
        <p:spPr>
          <a:xfrm>
            <a:off x="5826708" y="2859769"/>
            <a:ext cx="2482596" cy="432196"/>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5826614" y="1547545"/>
            <a:ext cx="2482596" cy="115289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tr-TR"/>
              <a:t>Resim eklemek için simgeye tıklayın</a:t>
            </a:r>
            <a:endParaRPr lang="en-US"/>
          </a:p>
        </p:txBody>
      </p:sp>
      <p:sp>
        <p:nvSpPr>
          <p:cNvPr id="27" name="Text Placeholder 3"/>
          <p:cNvSpPr>
            <a:spLocks noGrp="1"/>
          </p:cNvSpPr>
          <p:nvPr>
            <p:ph type="body" sz="half" idx="20"/>
          </p:nvPr>
        </p:nvSpPr>
        <p:spPr>
          <a:xfrm>
            <a:off x="5826614" y="3291963"/>
            <a:ext cx="2482596" cy="738977"/>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311CEB85-9646-45B1-ABCB-53B928A4790F}" type="datetimeFigureOut">
              <a:rPr lang="tr-TR" smtClean="0"/>
              <a:t>13.12.2022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90463429"/>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Başlık ve Dikey Metin">
    <p:spTree>
      <p:nvGrpSpPr>
        <p:cNvPr id="1" name=""/>
        <p:cNvGrpSpPr/>
        <p:nvPr/>
      </p:nvGrpSpPr>
      <p:grpSpPr>
        <a:xfrm>
          <a:off x="0" y="0"/>
          <a:ext cx="0" cy="0"/>
        </a:xfrm>
      </p:grpSpPr>
      <p:sp>
        <p:nvSpPr>
          <p:cNvPr id="2" name="Title 1"/>
          <p:cNvSpPr>
            <a:spLocks noGrp="1"/>
          </p:cNvSpPr>
          <p:nvPr>
            <p:ph type="title"/>
          </p:nvPr>
        </p:nvSpPr>
        <p:spPr/>
        <p:txBody>
          <a:bodyPr/>
          <a:lstStyle>
            <a:lvl1pPr algn="r">
              <a:defRPr/>
            </a:lvl1pPr>
          </a:lstStyle>
          <a:p>
            <a:r>
              <a:rPr lang="tr-TR"/>
              <a:t>Asıl başlık stilini düzenlemek için tıklayın</a:t>
            </a:r>
            <a:endParaRPr lang="en-US"/>
          </a:p>
        </p:txBody>
      </p:sp>
      <p:sp>
        <p:nvSpPr>
          <p:cNvPr id="11" name="Vertical Text Placeholder 2"/>
          <p:cNvSpPr>
            <a:spLocks noGrp="1"/>
          </p:cNvSpPr>
          <p:nvPr>
            <p:ph type="body" orient="vert" sz="quarter" idx="13"/>
          </p:nvPr>
        </p:nvSpPr>
        <p:spPr>
          <a:xfrm>
            <a:off x="514350" y="1547547"/>
            <a:ext cx="7796030" cy="2483393"/>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910328538"/>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Dikey Başlık ve Metin">
    <p:spTree>
      <p:nvGrpSpPr>
        <p:cNvPr id="1" name=""/>
        <p:cNvGrpSpPr/>
        <p:nvPr/>
      </p:nvGrpSpPr>
      <p:grpSpPr>
        <a:xfrm>
          <a:off x="0" y="0"/>
          <a:ext cx="0" cy="0"/>
        </a:xfrm>
      </p:grpSpPr>
      <p:sp>
        <p:nvSpPr>
          <p:cNvPr id="2" name="Vertical Title 1"/>
          <p:cNvSpPr>
            <a:spLocks noGrp="1"/>
          </p:cNvSpPr>
          <p:nvPr>
            <p:ph type="title" orient="vert"/>
          </p:nvPr>
        </p:nvSpPr>
        <p:spPr>
          <a:xfrm>
            <a:off x="6611896" y="514350"/>
            <a:ext cx="1698485" cy="3516589"/>
          </a:xfrm>
        </p:spPr>
        <p:txBody>
          <a:bodyPr vert="eaVert"/>
          <a:lstStyle>
            <a:lvl1pPr algn="l">
              <a:defRPr/>
            </a:lvl1pPr>
          </a:lstStyle>
          <a:p>
            <a:r>
              <a:rPr lang="tr-TR"/>
              <a:t>Asıl başlık stilini düzenlemek için tıklayın</a:t>
            </a:r>
            <a:endParaRPr lang="en-US"/>
          </a:p>
        </p:txBody>
      </p:sp>
      <p:sp>
        <p:nvSpPr>
          <p:cNvPr id="8" name="Vertical Text Placeholder 2"/>
          <p:cNvSpPr>
            <a:spLocks noGrp="1"/>
          </p:cNvSpPr>
          <p:nvPr>
            <p:ph type="body" orient="vert" sz="quarter" idx="13"/>
          </p:nvPr>
        </p:nvSpPr>
        <p:spPr>
          <a:xfrm>
            <a:off x="514350" y="514350"/>
            <a:ext cx="5928323" cy="3516589"/>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1673085270"/>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two columns" type="twoColTx">
  <p:cSld name="TITLE_AND_TWO_COLUMNS">
    <p:spTree>
      <p:nvGrpSpPr>
        <p:cNvPr id="30" name="Shape 30"/>
        <p:cNvGrpSpPr/>
        <p:nvPr/>
      </p:nvGrpSpPr>
      <p:grpSpPr>
        <a:xfrm>
          <a:off x="0" y="0"/>
          <a:ext cx="0" cy="0"/>
        </a:xfrm>
      </p:grpSpPr>
      <p:sp>
        <p:nvSpPr>
          <p:cNvPr id="31" name="Google Shape;31;p5"/>
          <p:cNvSpPr txBox="1"/>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ct val="0"/>
              </a:spcBef>
              <a:spcAft>
                <a:spcPct val="0"/>
              </a:spcAft>
              <a:buSzPts val="3600"/>
              <a:buNone/>
              <a:defRPr/>
            </a:lvl1pPr>
            <a:lvl2pPr lvl="1">
              <a:spcBef>
                <a:spcPct val="0"/>
              </a:spcBef>
              <a:spcAft>
                <a:spcPct val="0"/>
              </a:spcAft>
              <a:buSzPts val="3600"/>
              <a:buNone/>
              <a:defRPr/>
            </a:lvl2pPr>
            <a:lvl3pPr lvl="2">
              <a:spcBef>
                <a:spcPct val="0"/>
              </a:spcBef>
              <a:spcAft>
                <a:spcPct val="0"/>
              </a:spcAft>
              <a:buSzPts val="3600"/>
              <a:buNone/>
              <a:defRPr/>
            </a:lvl3pPr>
            <a:lvl4pPr lvl="3">
              <a:spcBef>
                <a:spcPct val="0"/>
              </a:spcBef>
              <a:spcAft>
                <a:spcPct val="0"/>
              </a:spcAft>
              <a:buSzPts val="3600"/>
              <a:buNone/>
              <a:defRPr/>
            </a:lvl4pPr>
            <a:lvl5pPr lvl="4">
              <a:spcBef>
                <a:spcPct val="0"/>
              </a:spcBef>
              <a:spcAft>
                <a:spcPct val="0"/>
              </a:spcAft>
              <a:buSzPts val="3600"/>
              <a:buNone/>
              <a:defRPr/>
            </a:lvl5pPr>
            <a:lvl6pPr lvl="5">
              <a:spcBef>
                <a:spcPct val="0"/>
              </a:spcBef>
              <a:spcAft>
                <a:spcPct val="0"/>
              </a:spcAft>
              <a:buSzPts val="3600"/>
              <a:buNone/>
              <a:defRPr/>
            </a:lvl6pPr>
            <a:lvl7pPr lvl="6">
              <a:spcBef>
                <a:spcPct val="0"/>
              </a:spcBef>
              <a:spcAft>
                <a:spcPct val="0"/>
              </a:spcAft>
              <a:buSzPts val="3600"/>
              <a:buNone/>
              <a:defRPr/>
            </a:lvl7pPr>
            <a:lvl8pPr lvl="7">
              <a:spcBef>
                <a:spcPct val="0"/>
              </a:spcBef>
              <a:spcAft>
                <a:spcPct val="0"/>
              </a:spcAft>
              <a:buSzPts val="3600"/>
              <a:buNone/>
              <a:defRPr/>
            </a:lvl8pPr>
            <a:lvl9pPr lvl="8">
              <a:spcBef>
                <a:spcPct val="0"/>
              </a:spcBef>
              <a:spcAft>
                <a:spcPct val="0"/>
              </a:spcAft>
              <a:buSzPts val="3600"/>
              <a:buNone/>
              <a:defRPr/>
            </a:lvl9pPr>
          </a:lstStyle>
          <a:p/>
        </p:txBody>
      </p:sp>
      <p:sp>
        <p:nvSpPr>
          <p:cNvPr id="32" name="Google Shape;32;p5"/>
          <p:cNvSpPr txBox="1"/>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p:txBody>
      </p:sp>
      <p:sp>
        <p:nvSpPr>
          <p:cNvPr id="33" name="Google Shape;33;p5"/>
          <p:cNvSpPr txBox="1"/>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p:txBody>
      </p:sp>
      <p:sp>
        <p:nvSpPr>
          <p:cNvPr id="34" name="Google Shape;3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tr"/>
              <a:t>0</a:t>
            </a:fld>
            <a:endParaRPr/>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Başlık ve İçerik">
    <p:spTree>
      <p:nvGrpSpPr>
        <p:cNvPr id="1" name=""/>
        <p:cNvGrpSpPr/>
        <p:nvPr/>
      </p:nvGrpSpPr>
      <p:grpSpPr>
        <a:xfrm>
          <a:off x="0" y="0"/>
          <a: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311CEB85-9646-45B1-ABCB-53B928A4790F}" type="datetimeFigureOut">
              <a:rPr lang="tr-TR" smtClean="0"/>
              <a:t>13.12.2022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E2395CC-BDF7-435E-9E41-B27261772C0D}" type="slidenum">
              <a:rPr lang="tr-TR" smtClean="0"/>
              <a:t>‹#›</a:t>
            </a:fld>
            <a:endParaRPr lang="tr-TR"/>
          </a:p>
        </p:txBody>
      </p:sp>
    </p:spTree>
    <p:extLst>
      <p:ext uri="{BB962C8B-B14F-4D97-AF65-F5344CB8AC3E}">
        <p14:creationId xmlns:p14="http://schemas.microsoft.com/office/powerpoint/2010/main" val="2086496099"/>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Başlık Slaydı">
    <p:spTree>
      <p:nvGrpSpPr>
        <p:cNvPr id="1" name=""/>
        <p:cNvGrpSpPr/>
        <p:nvPr/>
      </p:nvGrpSpPr>
      <p:grpSpPr>
        <a:xfrm>
          <a:off x="0" y="0"/>
          <a:ext cx="0" cy="0"/>
        </a:xfrm>
      </p:grpSpPr>
      <p:sp>
        <p:nvSpPr>
          <p:cNvPr id="2" name="Başlık 1"/>
          <p:cNvSpPr>
            <a:spLocks noGrp="1"/>
          </p:cNvSpPr>
          <p:nvPr>
            <p:ph type="ctrTitle"/>
          </p:nvPr>
        </p:nvSpPr>
        <p:spPr>
          <a:xfrm>
            <a:off x="1143000" y="841772"/>
            <a:ext cx="6858000" cy="1790700"/>
          </a:xfrm>
        </p:spPr>
        <p:txBody>
          <a:bodyPr anchor="b"/>
          <a:lstStyle>
            <a:lvl1pPr algn="ctr">
              <a:defRPr sz="4500"/>
            </a:lvl1pPr>
          </a:lstStyle>
          <a:p>
            <a:r>
              <a:rPr lang="tr-TR"/>
              <a:t>Asıl başlık stili için tıklatın</a:t>
            </a:r>
          </a:p>
        </p:txBody>
      </p:sp>
      <p:sp>
        <p:nvSpPr>
          <p:cNvPr id="3" name="Alt Başlık 2"/>
          <p:cNvSpPr>
            <a:spLocks noGrp="1"/>
          </p:cNvSpPr>
          <p:nvPr>
            <p:ph type="subTitle" idx="1"/>
          </p:nvPr>
        </p:nvSpPr>
        <p:spPr>
          <a:xfrm>
            <a:off x="1143000" y="2701528"/>
            <a:ext cx="6858000" cy="124182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6.12.2022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440994769"/>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aşlık ve İçerik">
    <p:spTree>
      <p:nvGrpSpPr>
        <p:cNvPr id="1" name=""/>
        <p:cNvGrpSpPr/>
        <p:nvPr/>
      </p:nvGrpSpPr>
      <p:grpSpPr>
        <a:xfrm>
          <a:off x="0" y="0"/>
          <a: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6.12.2022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44319586"/>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Bölüm Üstbilgisi">
    <p:spTree>
      <p:nvGrpSpPr>
        <p:cNvPr id="1" name=""/>
        <p:cNvGrpSpPr/>
        <p:nvPr/>
      </p:nvGrpSpPr>
      <p:grpSpPr>
        <a:xfrm>
          <a:off x="0" y="0"/>
          <a:ext cx="0" cy="0"/>
        </a:xfrm>
      </p:grpSpPr>
      <p:sp>
        <p:nvSpPr>
          <p:cNvPr id="2" name="Başlık 1"/>
          <p:cNvSpPr>
            <a:spLocks noGrp="1"/>
          </p:cNvSpPr>
          <p:nvPr>
            <p:ph type="title"/>
          </p:nvPr>
        </p:nvSpPr>
        <p:spPr>
          <a:xfrm>
            <a:off x="623888" y="1282304"/>
            <a:ext cx="7886700" cy="2139553"/>
          </a:xfrm>
        </p:spPr>
        <p:txBody>
          <a:bodyPr anchor="b"/>
          <a:lstStyle>
            <a:lvl1pPr>
              <a:defRPr sz="4500"/>
            </a:lvl1pPr>
          </a:lstStyle>
          <a:p>
            <a:r>
              <a:rPr lang="tr-TR"/>
              <a:t>Asıl başlık stili için tıklatın</a:t>
            </a:r>
          </a:p>
        </p:txBody>
      </p:sp>
      <p:sp>
        <p:nvSpPr>
          <p:cNvPr id="3" name="Metin Yer Tutucusu 2"/>
          <p:cNvSpPr>
            <a:spLocks noGrp="1"/>
          </p:cNvSpPr>
          <p:nvPr>
            <p:ph type="body" idx="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6.12.2022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96833356"/>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İki İçerik">
    <p:spTree>
      <p:nvGrpSpPr>
        <p:cNvPr id="1" name=""/>
        <p:cNvGrpSpPr/>
        <p:nvPr/>
      </p:nvGrpSpPr>
      <p:grpSpPr>
        <a:xfrm>
          <a:off x="0" y="0"/>
          <a: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628650" y="1369219"/>
            <a:ext cx="3886200" cy="3263504"/>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4629150" y="1369219"/>
            <a:ext cx="3886200" cy="3263504"/>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2072480-10DA-4FB4-BEAE-2A1DEA90F248}" type="datetimeFigureOut">
              <a:rPr lang="tr-TR" smtClean="0"/>
              <a:t>6.12.2022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2797130"/>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Karşılaştırma">
    <p:spTree>
      <p:nvGrpSpPr>
        <p:cNvPr id="1" name=""/>
        <p:cNvGrpSpPr/>
        <p:nvPr/>
      </p:nvGrpSpPr>
      <p:grpSpPr>
        <a:xfrm>
          <a:off x="0" y="0"/>
          <a:ext cx="0" cy="0"/>
        </a:xfrm>
      </p:grpSpPr>
      <p:sp>
        <p:nvSpPr>
          <p:cNvPr id="2" name="Başlık 1"/>
          <p:cNvSpPr>
            <a:spLocks noGrp="1"/>
          </p:cNvSpPr>
          <p:nvPr>
            <p:ph type="title"/>
          </p:nvPr>
        </p:nvSpPr>
        <p:spPr>
          <a:xfrm>
            <a:off x="629841" y="273844"/>
            <a:ext cx="7886700" cy="994172"/>
          </a:xfrm>
        </p:spPr>
        <p:txBody>
          <a:bodyPr/>
          <a:lstStyle/>
          <a:p>
            <a:r>
              <a:rPr lang="tr-TR"/>
              <a:t>Asıl başlık stili için tıklatın</a:t>
            </a:r>
          </a:p>
        </p:txBody>
      </p:sp>
      <p:sp>
        <p:nvSpPr>
          <p:cNvPr id="3" name="Metin Yer Tutucusu 2"/>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tıklatın</a:t>
            </a:r>
          </a:p>
        </p:txBody>
      </p:sp>
      <p:sp>
        <p:nvSpPr>
          <p:cNvPr id="4" name="İçerik Yer Tutucusu 3"/>
          <p:cNvSpPr>
            <a:spLocks noGrp="1"/>
          </p:cNvSpPr>
          <p:nvPr>
            <p:ph sz="half" idx="2"/>
          </p:nvPr>
        </p:nvSpPr>
        <p:spPr>
          <a:xfrm>
            <a:off x="629841" y="1878806"/>
            <a:ext cx="3868340" cy="2763441"/>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tıklatın</a:t>
            </a:r>
          </a:p>
        </p:txBody>
      </p:sp>
      <p:sp>
        <p:nvSpPr>
          <p:cNvPr id="6" name="İçerik Yer Tutucusu 5"/>
          <p:cNvSpPr>
            <a:spLocks noGrp="1"/>
          </p:cNvSpPr>
          <p:nvPr>
            <p:ph sz="quarter" idx="4"/>
          </p:nvPr>
        </p:nvSpPr>
        <p:spPr>
          <a:xfrm>
            <a:off x="4629150" y="1878806"/>
            <a:ext cx="3887391" cy="2763441"/>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2072480-10DA-4FB4-BEAE-2A1DEA90F248}" type="datetimeFigureOut">
              <a:rPr lang="tr-TR" smtClean="0"/>
              <a:t>6.12.2022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6744319"/>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Yalnızca Başlık">
    <p:spTree>
      <p:nvGrpSpPr>
        <p:cNvPr id="1" name=""/>
        <p:cNvGrpSpPr/>
        <p:nvPr/>
      </p:nvGrpSpPr>
      <p:grpSpPr>
        <a:xfrm>
          <a:off x="0" y="0"/>
          <a: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2072480-10DA-4FB4-BEAE-2A1DEA90F248}" type="datetimeFigureOut">
              <a:rPr lang="tr-TR" smtClean="0"/>
              <a:t>6.12.2022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61482750"/>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oş">
    <p:spTree>
      <p:nvGrpSpPr>
        <p:cNvPr id="1" name=""/>
        <p:cNvGrpSpPr/>
        <p:nvPr/>
      </p:nvGrpSpPr>
      <p:grpSpPr>
        <a:xfrm>
          <a:off x="0" y="0"/>
          <a:ext cx="0" cy="0"/>
        </a:xfrm>
      </p:grpSpPr>
      <p:sp>
        <p:nvSpPr>
          <p:cNvPr id="2" name="Veri Yer Tutucusu 1"/>
          <p:cNvSpPr>
            <a:spLocks noGrp="1"/>
          </p:cNvSpPr>
          <p:nvPr>
            <p:ph type="dt" sz="half" idx="10"/>
          </p:nvPr>
        </p:nvSpPr>
        <p:spPr/>
        <p:txBody>
          <a:bodyPr/>
          <a:lstStyle/>
          <a:p>
            <a:fld id="{E2072480-10DA-4FB4-BEAE-2A1DEA90F248}" type="datetimeFigureOut">
              <a:rPr lang="tr-TR" smtClean="0"/>
              <a:t>6.12.2022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4199817435"/>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Başlıklı İçerik">
    <p:spTree>
      <p:nvGrpSpPr>
        <p:cNvPr id="1" name=""/>
        <p:cNvGrpSpPr/>
        <p:nvPr/>
      </p:nvGrpSpPr>
      <p:grpSpPr>
        <a:xfrm>
          <a:off x="0" y="0"/>
          <a:ext cx="0" cy="0"/>
        </a:xfrm>
      </p:grpSpPr>
      <p:sp>
        <p:nvSpPr>
          <p:cNvPr id="2" name="Başlık 1"/>
          <p:cNvSpPr>
            <a:spLocks noGrp="1"/>
          </p:cNvSpPr>
          <p:nvPr>
            <p:ph type="title"/>
          </p:nvPr>
        </p:nvSpPr>
        <p:spPr>
          <a:xfrm>
            <a:off x="629841" y="342900"/>
            <a:ext cx="2949178" cy="1200150"/>
          </a:xfrm>
        </p:spPr>
        <p:txBody>
          <a:bodyPr anchor="b"/>
          <a:lstStyle>
            <a:lvl1pPr>
              <a:defRPr sz="2400"/>
            </a:lvl1pPr>
          </a:lstStyle>
          <a:p>
            <a:r>
              <a:rPr lang="tr-TR"/>
              <a:t>Asıl başlık stili için tıklatın</a:t>
            </a:r>
          </a:p>
        </p:txBody>
      </p:sp>
      <p:sp>
        <p:nvSpPr>
          <p:cNvPr id="3" name="İçerik Yer Tutucusu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6.12.2022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0913065"/>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Başlıklı Resim">
    <p:spTree>
      <p:nvGrpSpPr>
        <p:cNvPr id="1" name=""/>
        <p:cNvGrpSpPr/>
        <p:nvPr/>
      </p:nvGrpSpPr>
      <p:grpSpPr>
        <a:xfrm>
          <a:off x="0" y="0"/>
          <a:ext cx="0" cy="0"/>
        </a:xfrm>
      </p:grpSpPr>
      <p:sp>
        <p:nvSpPr>
          <p:cNvPr id="2" name="Başlık 1"/>
          <p:cNvSpPr>
            <a:spLocks noGrp="1"/>
          </p:cNvSpPr>
          <p:nvPr>
            <p:ph type="title"/>
          </p:nvPr>
        </p:nvSpPr>
        <p:spPr>
          <a:xfrm>
            <a:off x="629841" y="342900"/>
            <a:ext cx="2949178" cy="1200150"/>
          </a:xfrm>
        </p:spPr>
        <p:txBody>
          <a:bodyPr anchor="b"/>
          <a:lstStyle>
            <a:lvl1pPr>
              <a:defRPr sz="2400"/>
            </a:lvl1pPr>
          </a:lstStyle>
          <a:p>
            <a:r>
              <a:rPr lang="tr-TR"/>
              <a:t>Asıl başlık stili için tıklatın</a:t>
            </a:r>
          </a:p>
        </p:txBody>
      </p:sp>
      <p:sp>
        <p:nvSpPr>
          <p:cNvPr id="3" name="Resim Yer Tutucusu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tr-TR"/>
          </a:p>
        </p:txBody>
      </p:sp>
      <p:sp>
        <p:nvSpPr>
          <p:cNvPr id="4" name="Metin Yer Tutucusu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6.12.2022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18175020"/>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35" name="Shape 35"/>
        <p:cNvGrpSpPr/>
        <p:nvPr/>
      </p:nvGrpSpPr>
      <p:grpSpPr>
        <a:xfrm>
          <a:off x="0" y="0"/>
          <a:ext cx="0" cy="0"/>
        </a:xfrm>
      </p:grpSpPr>
      <p:sp>
        <p:nvSpPr>
          <p:cNvPr id="36" name="Google Shape;36;p6"/>
          <p:cNvSpPr txBox="1"/>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ct val="0"/>
              </a:spcBef>
              <a:spcAft>
                <a:spcPct val="0"/>
              </a:spcAft>
              <a:buSzPts val="3600"/>
              <a:buNone/>
              <a:defRPr/>
            </a:lvl1pPr>
            <a:lvl2pPr lvl="1">
              <a:spcBef>
                <a:spcPct val="0"/>
              </a:spcBef>
              <a:spcAft>
                <a:spcPct val="0"/>
              </a:spcAft>
              <a:buSzPts val="3600"/>
              <a:buNone/>
              <a:defRPr/>
            </a:lvl2pPr>
            <a:lvl3pPr lvl="2">
              <a:spcBef>
                <a:spcPct val="0"/>
              </a:spcBef>
              <a:spcAft>
                <a:spcPct val="0"/>
              </a:spcAft>
              <a:buSzPts val="3600"/>
              <a:buNone/>
              <a:defRPr/>
            </a:lvl3pPr>
            <a:lvl4pPr lvl="3">
              <a:spcBef>
                <a:spcPct val="0"/>
              </a:spcBef>
              <a:spcAft>
                <a:spcPct val="0"/>
              </a:spcAft>
              <a:buSzPts val="3600"/>
              <a:buNone/>
              <a:defRPr/>
            </a:lvl4pPr>
            <a:lvl5pPr lvl="4">
              <a:spcBef>
                <a:spcPct val="0"/>
              </a:spcBef>
              <a:spcAft>
                <a:spcPct val="0"/>
              </a:spcAft>
              <a:buSzPts val="3600"/>
              <a:buNone/>
              <a:defRPr/>
            </a:lvl5pPr>
            <a:lvl6pPr lvl="5">
              <a:spcBef>
                <a:spcPct val="0"/>
              </a:spcBef>
              <a:spcAft>
                <a:spcPct val="0"/>
              </a:spcAft>
              <a:buSzPts val="3600"/>
              <a:buNone/>
              <a:defRPr/>
            </a:lvl6pPr>
            <a:lvl7pPr lvl="6">
              <a:spcBef>
                <a:spcPct val="0"/>
              </a:spcBef>
              <a:spcAft>
                <a:spcPct val="0"/>
              </a:spcAft>
              <a:buSzPts val="3600"/>
              <a:buNone/>
              <a:defRPr/>
            </a:lvl7pPr>
            <a:lvl8pPr lvl="7">
              <a:spcBef>
                <a:spcPct val="0"/>
              </a:spcBef>
              <a:spcAft>
                <a:spcPct val="0"/>
              </a:spcAft>
              <a:buSzPts val="3600"/>
              <a:buNone/>
              <a:defRPr/>
            </a:lvl8pPr>
            <a:lvl9pPr lvl="8">
              <a:spcBef>
                <a:spcPct val="0"/>
              </a:spcBef>
              <a:spcAft>
                <a:spcPct val="0"/>
              </a:spcAft>
              <a:buSzPts val="3600"/>
              <a:buNone/>
              <a:defRPr/>
            </a:lvl9pPr>
          </a:lstStyle>
          <a:p/>
        </p:txBody>
      </p:sp>
      <p:sp>
        <p:nvSpPr>
          <p:cNvPr id="37" name="Google Shape;3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tr"/>
              <a:t>0</a:t>
            </a:fld>
            <a:endParaRPr/>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Başlık, Dikey Metin">
    <p:spTree>
      <p:nvGrpSpPr>
        <p:cNvPr id="1" name=""/>
        <p:cNvGrpSpPr/>
        <p:nvPr/>
      </p:nvGrpSpPr>
      <p:grpSpPr>
        <a:xfrm>
          <a:off x="0" y="0"/>
          <a: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6.12.2022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7874827"/>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Dikey Başlık ve Metin">
    <p:spTree>
      <p:nvGrpSpPr>
        <p:cNvPr id="1" name=""/>
        <p:cNvGrpSpPr/>
        <p:nvPr/>
      </p:nvGrpSpPr>
      <p:grpSpPr>
        <a:xfrm>
          <a:off x="0" y="0"/>
          <a:ext cx="0" cy="0"/>
        </a:xfrm>
      </p:grpSpPr>
      <p:sp>
        <p:nvSpPr>
          <p:cNvPr id="2" name="Dikey Başlık 1"/>
          <p:cNvSpPr>
            <a:spLocks noGrp="1"/>
          </p:cNvSpPr>
          <p:nvPr>
            <p:ph type="title" orient="vert"/>
          </p:nvPr>
        </p:nvSpPr>
        <p:spPr>
          <a:xfrm>
            <a:off x="6543675" y="273844"/>
            <a:ext cx="1971675" cy="4358879"/>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628650" y="273844"/>
            <a:ext cx="5800725" cy="4358879"/>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6.12.2022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04856651"/>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Başlık Slaydı">
    <p:spTree>
      <p:nvGrpSpPr>
        <p:cNvPr id="1" name=""/>
        <p:cNvGrpSpPr/>
        <p:nvPr/>
      </p:nvGrpSpPr>
      <p:grpSpPr>
        <a:xfrm>
          <a:off x="0" y="0"/>
          <a:ext cx="0" cy="0"/>
        </a:xfrm>
      </p:grpSpPr>
      <p:sp>
        <p:nvSpPr>
          <p:cNvPr id="2" name="Başlık 1">
            <a:extLst>
              <a:ext uri="{FF2B5EF4-FFF2-40B4-BE49-F238E27FC236}">
                <a16:creationId xmlns:a16="http://schemas.microsoft.com/office/drawing/2014/main" id="{8A0A36E1-7EE2-DD0D-E5C5-D894083F174F}"/>
              </a:ext>
            </a:extLst>
          </p:cNvPr>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p>
        </p:txBody>
      </p:sp>
      <p:sp>
        <p:nvSpPr>
          <p:cNvPr id="3" name="Alt Başlık 2">
            <a:extLst>
              <a:ext uri="{FF2B5EF4-FFF2-40B4-BE49-F238E27FC236}">
                <a16:creationId xmlns:a16="http://schemas.microsoft.com/office/drawing/2014/main" id="{99EE1BAD-2136-7D79-C6E4-B5A72D2E162E}"/>
              </a:ext>
            </a:extLst>
          </p:cNvPr>
          <p:cNvSpPr>
            <a:spLocks noGrp="1"/>
          </p:cNvSpPr>
          <p:nvPr>
            <p:ph type="subTitle" idx="1"/>
          </p:nvPr>
        </p:nvSpPr>
        <p:spPr>
          <a:xfrm>
            <a:off x="1143000" y="2701528"/>
            <a:ext cx="6858000" cy="124182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CAB942E-3D91-944E-7552-803D57A669AF}"/>
              </a:ext>
            </a:extLst>
          </p:cNvPr>
          <p:cNvSpPr>
            <a:spLocks noGrp="1"/>
          </p:cNvSpPr>
          <p:nvPr>
            <p:ph type="dt" sz="half" idx="10"/>
          </p:nvPr>
        </p:nvSpPr>
        <p:spPr/>
        <p:txBody>
          <a:bodyPr/>
          <a:lstStyle/>
          <a:p>
            <a:fld id="{F2DF9D71-7022-462F-A9C4-5D1AA4A07191}" type="datetimeFigureOut">
              <a:rPr lang="tr-TR" smtClean="0"/>
              <a:t>12.12.2022</a:t>
            </a:fld>
            <a:endParaRPr lang="tr-TR"/>
          </a:p>
        </p:txBody>
      </p:sp>
      <p:sp>
        <p:nvSpPr>
          <p:cNvPr id="5" name="Alt Bilgi Yer Tutucusu 4">
            <a:extLst>
              <a:ext uri="{FF2B5EF4-FFF2-40B4-BE49-F238E27FC236}">
                <a16:creationId xmlns:a16="http://schemas.microsoft.com/office/drawing/2014/main" id="{96D688BD-4602-5142-9557-5FA37334AF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E028955-79CD-C425-9260-CDE80479C29F}"/>
              </a:ext>
            </a:extLst>
          </p:cNvPr>
          <p:cNvSpPr>
            <a:spLocks noGrp="1"/>
          </p:cNvSpPr>
          <p:nvPr>
            <p:ph type="sldNum" sz="quarter" idx="12"/>
          </p:nvPr>
        </p:nvSpPr>
        <p:spPr/>
        <p:txBody>
          <a:bodyPr/>
          <a:lstStyle/>
          <a:p>
            <a:fld id="{FEE43B7E-5E56-4E49-96E8-55EB428B64BC}" type="slidenum">
              <a:rPr lang="tr-TR" smtClean="0"/>
              <a:t>‹#›</a:t>
            </a:fld>
            <a:endParaRPr lang="tr-TR"/>
          </a:p>
        </p:txBody>
      </p:sp>
    </p:spTree>
    <p:extLst>
      <p:ext uri="{BB962C8B-B14F-4D97-AF65-F5344CB8AC3E}">
        <p14:creationId xmlns:p14="http://schemas.microsoft.com/office/powerpoint/2010/main" val="3196943157"/>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aşlık ve İçerik">
    <p:spTree>
      <p:nvGrpSpPr>
        <p:cNvPr id="1" name=""/>
        <p:cNvGrpSpPr/>
        <p:nvPr/>
      </p:nvGrpSpPr>
      <p:grpSpPr>
        <a:xfrm>
          <a:off x="0" y="0"/>
          <a:ext cx="0" cy="0"/>
        </a:xfrm>
      </p:grpSpPr>
      <p:sp>
        <p:nvSpPr>
          <p:cNvPr id="2" name="Başlık 1">
            <a:extLst>
              <a:ext uri="{FF2B5EF4-FFF2-40B4-BE49-F238E27FC236}">
                <a16:creationId xmlns:a16="http://schemas.microsoft.com/office/drawing/2014/main" id="{5CCE2858-DC2C-0071-C501-12A314D91BD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F58473F-C657-62E5-43C0-7FBA8B865A9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5B5FF39-39AF-1647-2521-279F9265B024}"/>
              </a:ext>
            </a:extLst>
          </p:cNvPr>
          <p:cNvSpPr>
            <a:spLocks noGrp="1"/>
          </p:cNvSpPr>
          <p:nvPr>
            <p:ph type="dt" sz="half" idx="10"/>
          </p:nvPr>
        </p:nvSpPr>
        <p:spPr/>
        <p:txBody>
          <a:bodyPr/>
          <a:lstStyle/>
          <a:p>
            <a:fld id="{F2DF9D71-7022-462F-A9C4-5D1AA4A07191}" type="datetimeFigureOut">
              <a:rPr lang="tr-TR" smtClean="0"/>
              <a:t>12.12.2022</a:t>
            </a:fld>
            <a:endParaRPr lang="tr-TR"/>
          </a:p>
        </p:txBody>
      </p:sp>
      <p:sp>
        <p:nvSpPr>
          <p:cNvPr id="5" name="Alt Bilgi Yer Tutucusu 4">
            <a:extLst>
              <a:ext uri="{FF2B5EF4-FFF2-40B4-BE49-F238E27FC236}">
                <a16:creationId xmlns:a16="http://schemas.microsoft.com/office/drawing/2014/main" id="{4BF710A7-1AF7-CE26-CA79-9E651FB9026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10C231B-A658-87F1-A2A7-C24EBBFFA153}"/>
              </a:ext>
            </a:extLst>
          </p:cNvPr>
          <p:cNvSpPr>
            <a:spLocks noGrp="1"/>
          </p:cNvSpPr>
          <p:nvPr>
            <p:ph type="sldNum" sz="quarter" idx="12"/>
          </p:nvPr>
        </p:nvSpPr>
        <p:spPr/>
        <p:txBody>
          <a:bodyPr/>
          <a:lstStyle/>
          <a:p>
            <a:fld id="{FEE43B7E-5E56-4E49-96E8-55EB428B64BC}" type="slidenum">
              <a:rPr lang="tr-TR" smtClean="0"/>
              <a:t>‹#›</a:t>
            </a:fld>
            <a:endParaRPr lang="tr-TR"/>
          </a:p>
        </p:txBody>
      </p:sp>
    </p:spTree>
    <p:extLst>
      <p:ext uri="{BB962C8B-B14F-4D97-AF65-F5344CB8AC3E}">
        <p14:creationId xmlns:p14="http://schemas.microsoft.com/office/powerpoint/2010/main" val="3070066137"/>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Bölüm Üst Bilgisi">
    <p:spTree>
      <p:nvGrpSpPr>
        <p:cNvPr id="1" name=""/>
        <p:cNvGrpSpPr/>
        <p:nvPr/>
      </p:nvGrpSpPr>
      <p:grpSpPr>
        <a:xfrm>
          <a:off x="0" y="0"/>
          <a:ext cx="0" cy="0"/>
        </a:xfrm>
      </p:grpSpPr>
      <p:sp>
        <p:nvSpPr>
          <p:cNvPr id="2" name="Başlık 1">
            <a:extLst>
              <a:ext uri="{FF2B5EF4-FFF2-40B4-BE49-F238E27FC236}">
                <a16:creationId xmlns:a16="http://schemas.microsoft.com/office/drawing/2014/main" id="{280973FD-FB8B-D5FE-FD93-3C1E8BD5C543}"/>
              </a:ext>
            </a:extLst>
          </p:cNvPr>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944AAB4-6069-8E36-ED7D-670CA46684AD}"/>
              </a:ext>
            </a:extLst>
          </p:cNvPr>
          <p:cNvSpPr>
            <a:spLocks noGrp="1"/>
          </p:cNvSpPr>
          <p:nvPr>
            <p:ph type="body" idx="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A55CFD1-87D7-E5DE-5EAD-657DB940D998}"/>
              </a:ext>
            </a:extLst>
          </p:cNvPr>
          <p:cNvSpPr>
            <a:spLocks noGrp="1"/>
          </p:cNvSpPr>
          <p:nvPr>
            <p:ph type="dt" sz="half" idx="10"/>
          </p:nvPr>
        </p:nvSpPr>
        <p:spPr/>
        <p:txBody>
          <a:bodyPr/>
          <a:lstStyle/>
          <a:p>
            <a:fld id="{F2DF9D71-7022-462F-A9C4-5D1AA4A07191}" type="datetimeFigureOut">
              <a:rPr lang="tr-TR" smtClean="0"/>
              <a:t>12.12.2022</a:t>
            </a:fld>
            <a:endParaRPr lang="tr-TR"/>
          </a:p>
        </p:txBody>
      </p:sp>
      <p:sp>
        <p:nvSpPr>
          <p:cNvPr id="5" name="Alt Bilgi Yer Tutucusu 4">
            <a:extLst>
              <a:ext uri="{FF2B5EF4-FFF2-40B4-BE49-F238E27FC236}">
                <a16:creationId xmlns:a16="http://schemas.microsoft.com/office/drawing/2014/main" id="{6F780BB2-CB2F-01C6-CAD7-F486CB6FDE0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DDEFE1-1018-EF96-6F60-BE12771EF4D6}"/>
              </a:ext>
            </a:extLst>
          </p:cNvPr>
          <p:cNvSpPr>
            <a:spLocks noGrp="1"/>
          </p:cNvSpPr>
          <p:nvPr>
            <p:ph type="sldNum" sz="quarter" idx="12"/>
          </p:nvPr>
        </p:nvSpPr>
        <p:spPr/>
        <p:txBody>
          <a:bodyPr/>
          <a:lstStyle/>
          <a:p>
            <a:fld id="{FEE43B7E-5E56-4E49-96E8-55EB428B64BC}" type="slidenum">
              <a:rPr lang="tr-TR" smtClean="0"/>
              <a:t>‹#›</a:t>
            </a:fld>
            <a:endParaRPr lang="tr-TR"/>
          </a:p>
        </p:txBody>
      </p:sp>
    </p:spTree>
    <p:extLst>
      <p:ext uri="{BB962C8B-B14F-4D97-AF65-F5344CB8AC3E}">
        <p14:creationId xmlns:p14="http://schemas.microsoft.com/office/powerpoint/2010/main" val="84802570"/>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İki İçerik">
    <p:spTree>
      <p:nvGrpSpPr>
        <p:cNvPr id="1" name=""/>
        <p:cNvGrpSpPr/>
        <p:nvPr/>
      </p:nvGrpSpPr>
      <p:grpSpPr>
        <a:xfrm>
          <a:off x="0" y="0"/>
          <a:ext cx="0" cy="0"/>
        </a:xfrm>
      </p:grpSpPr>
      <p:sp>
        <p:nvSpPr>
          <p:cNvPr id="2" name="Başlık 1">
            <a:extLst>
              <a:ext uri="{FF2B5EF4-FFF2-40B4-BE49-F238E27FC236}">
                <a16:creationId xmlns:a16="http://schemas.microsoft.com/office/drawing/2014/main" id="{2B13E2FA-4D1A-EC49-FC26-E6A7A78157A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C2F0CF9-588C-3876-76B1-ED2C9E157E49}"/>
              </a:ext>
            </a:extLst>
          </p:cNvPr>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1CE579A0-DF96-929E-3A59-0357EE2D4F12}"/>
              </a:ext>
            </a:extLst>
          </p:cNvPr>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958CABF-62C0-10A3-2DA1-E5252D6C17DF}"/>
              </a:ext>
            </a:extLst>
          </p:cNvPr>
          <p:cNvSpPr>
            <a:spLocks noGrp="1"/>
          </p:cNvSpPr>
          <p:nvPr>
            <p:ph type="dt" sz="half" idx="10"/>
          </p:nvPr>
        </p:nvSpPr>
        <p:spPr/>
        <p:txBody>
          <a:bodyPr/>
          <a:lstStyle/>
          <a:p>
            <a:fld id="{F2DF9D71-7022-462F-A9C4-5D1AA4A07191}" type="datetimeFigureOut">
              <a:rPr lang="tr-TR" smtClean="0"/>
              <a:t>12.12.2022</a:t>
            </a:fld>
            <a:endParaRPr lang="tr-TR"/>
          </a:p>
        </p:txBody>
      </p:sp>
      <p:sp>
        <p:nvSpPr>
          <p:cNvPr id="6" name="Alt Bilgi Yer Tutucusu 5">
            <a:extLst>
              <a:ext uri="{FF2B5EF4-FFF2-40B4-BE49-F238E27FC236}">
                <a16:creationId xmlns:a16="http://schemas.microsoft.com/office/drawing/2014/main" id="{DB1C9CBA-D17A-EBBA-0AA0-77BD331245C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8CBFD37-2FD7-EB17-3B35-BDF208B4703A}"/>
              </a:ext>
            </a:extLst>
          </p:cNvPr>
          <p:cNvSpPr>
            <a:spLocks noGrp="1"/>
          </p:cNvSpPr>
          <p:nvPr>
            <p:ph type="sldNum" sz="quarter" idx="12"/>
          </p:nvPr>
        </p:nvSpPr>
        <p:spPr/>
        <p:txBody>
          <a:bodyPr/>
          <a:lstStyle/>
          <a:p>
            <a:fld id="{FEE43B7E-5E56-4E49-96E8-55EB428B64BC}" type="slidenum">
              <a:rPr lang="tr-TR" smtClean="0"/>
              <a:t>‹#›</a:t>
            </a:fld>
            <a:endParaRPr lang="tr-TR"/>
          </a:p>
        </p:txBody>
      </p:sp>
    </p:spTree>
    <p:extLst>
      <p:ext uri="{BB962C8B-B14F-4D97-AF65-F5344CB8AC3E}">
        <p14:creationId xmlns:p14="http://schemas.microsoft.com/office/powerpoint/2010/main" val="3303560643"/>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Karşılaştırma">
    <p:spTree>
      <p:nvGrpSpPr>
        <p:cNvPr id="1" name=""/>
        <p:cNvGrpSpPr/>
        <p:nvPr/>
      </p:nvGrpSpPr>
      <p:grpSpPr>
        <a:xfrm>
          <a:off x="0" y="0"/>
          <a:ext cx="0" cy="0"/>
        </a:xfrm>
      </p:grpSpPr>
      <p:sp>
        <p:nvSpPr>
          <p:cNvPr id="2" name="Başlık 1">
            <a:extLst>
              <a:ext uri="{FF2B5EF4-FFF2-40B4-BE49-F238E27FC236}">
                <a16:creationId xmlns:a16="http://schemas.microsoft.com/office/drawing/2014/main" id="{B4F1FA70-EEB4-D36E-2A04-A1A04885253E}"/>
              </a:ext>
            </a:extLst>
          </p:cNvPr>
          <p:cNvSpPr>
            <a:spLocks noGrp="1"/>
          </p:cNvSpPr>
          <p:nvPr>
            <p:ph type="title"/>
          </p:nvPr>
        </p:nvSpPr>
        <p:spPr>
          <a:xfrm>
            <a:off x="629841" y="273844"/>
            <a:ext cx="7886700" cy="994172"/>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4286C5-61CC-B656-8ED9-1BC4626275A9}"/>
              </a:ext>
            </a:extLst>
          </p:cNvPr>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065DB13-3D4F-2E5E-A7EF-997CC1F72B32}"/>
              </a:ext>
            </a:extLst>
          </p:cNvPr>
          <p:cNvSpPr>
            <a:spLocks noGrp="1"/>
          </p:cNvSpPr>
          <p:nvPr>
            <p:ph sz="half" idx="2"/>
          </p:nvPr>
        </p:nvSpPr>
        <p:spPr>
          <a:xfrm>
            <a:off x="629841"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9FEFE835-3661-018D-C7C9-C4F62EFB241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57F625F-9DE9-A2F3-F440-3D21BA453F9D}"/>
              </a:ext>
            </a:extLst>
          </p:cNvPr>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72BD18B-4DB4-ED92-2F73-09204F938037}"/>
              </a:ext>
            </a:extLst>
          </p:cNvPr>
          <p:cNvSpPr>
            <a:spLocks noGrp="1"/>
          </p:cNvSpPr>
          <p:nvPr>
            <p:ph type="dt" sz="half" idx="10"/>
          </p:nvPr>
        </p:nvSpPr>
        <p:spPr/>
        <p:txBody>
          <a:bodyPr/>
          <a:lstStyle/>
          <a:p>
            <a:fld id="{F2DF9D71-7022-462F-A9C4-5D1AA4A07191}" type="datetimeFigureOut">
              <a:rPr lang="tr-TR" smtClean="0"/>
              <a:t>12.12.2022</a:t>
            </a:fld>
            <a:endParaRPr lang="tr-TR"/>
          </a:p>
        </p:txBody>
      </p:sp>
      <p:sp>
        <p:nvSpPr>
          <p:cNvPr id="8" name="Alt Bilgi Yer Tutucusu 7">
            <a:extLst>
              <a:ext uri="{FF2B5EF4-FFF2-40B4-BE49-F238E27FC236}">
                <a16:creationId xmlns:a16="http://schemas.microsoft.com/office/drawing/2014/main" id="{2385E401-2764-D0B9-5463-79CC3D8C0D63}"/>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4B10B8D3-CFB9-A7C9-0E48-07B110D6B1E9}"/>
              </a:ext>
            </a:extLst>
          </p:cNvPr>
          <p:cNvSpPr>
            <a:spLocks noGrp="1"/>
          </p:cNvSpPr>
          <p:nvPr>
            <p:ph type="sldNum" sz="quarter" idx="12"/>
          </p:nvPr>
        </p:nvSpPr>
        <p:spPr/>
        <p:txBody>
          <a:bodyPr/>
          <a:lstStyle/>
          <a:p>
            <a:fld id="{FEE43B7E-5E56-4E49-96E8-55EB428B64BC}" type="slidenum">
              <a:rPr lang="tr-TR" smtClean="0"/>
              <a:t>‹#›</a:t>
            </a:fld>
            <a:endParaRPr lang="tr-TR"/>
          </a:p>
        </p:txBody>
      </p:sp>
    </p:spTree>
    <p:extLst>
      <p:ext uri="{BB962C8B-B14F-4D97-AF65-F5344CB8AC3E}">
        <p14:creationId xmlns:p14="http://schemas.microsoft.com/office/powerpoint/2010/main" val="1860994951"/>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Yalnızca Başlık">
    <p:spTree>
      <p:nvGrpSpPr>
        <p:cNvPr id="1" name=""/>
        <p:cNvGrpSpPr/>
        <p:nvPr/>
      </p:nvGrpSpPr>
      <p:grpSpPr>
        <a:xfrm>
          <a:off x="0" y="0"/>
          <a:ext cx="0" cy="0"/>
        </a:xfrm>
      </p:grpSpPr>
      <p:sp>
        <p:nvSpPr>
          <p:cNvPr id="2" name="Başlık 1">
            <a:extLst>
              <a:ext uri="{FF2B5EF4-FFF2-40B4-BE49-F238E27FC236}">
                <a16:creationId xmlns:a16="http://schemas.microsoft.com/office/drawing/2014/main" id="{E757F027-D8A3-20C5-5D76-0C18720AF9C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31B94B7-BB46-9C85-5AD2-1BC981434927}"/>
              </a:ext>
            </a:extLst>
          </p:cNvPr>
          <p:cNvSpPr>
            <a:spLocks noGrp="1"/>
          </p:cNvSpPr>
          <p:nvPr>
            <p:ph type="dt" sz="half" idx="10"/>
          </p:nvPr>
        </p:nvSpPr>
        <p:spPr/>
        <p:txBody>
          <a:bodyPr/>
          <a:lstStyle/>
          <a:p>
            <a:fld id="{F2DF9D71-7022-462F-A9C4-5D1AA4A07191}" type="datetimeFigureOut">
              <a:rPr lang="tr-TR" smtClean="0"/>
              <a:t>12.12.2022</a:t>
            </a:fld>
            <a:endParaRPr lang="tr-TR"/>
          </a:p>
        </p:txBody>
      </p:sp>
      <p:sp>
        <p:nvSpPr>
          <p:cNvPr id="4" name="Alt Bilgi Yer Tutucusu 3">
            <a:extLst>
              <a:ext uri="{FF2B5EF4-FFF2-40B4-BE49-F238E27FC236}">
                <a16:creationId xmlns:a16="http://schemas.microsoft.com/office/drawing/2014/main" id="{E7315A26-C2B6-DF18-657B-045CDCA252CE}"/>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AE3EB369-5ECB-9E6A-1C13-EB16F3DB42B1}"/>
              </a:ext>
            </a:extLst>
          </p:cNvPr>
          <p:cNvSpPr>
            <a:spLocks noGrp="1"/>
          </p:cNvSpPr>
          <p:nvPr>
            <p:ph type="sldNum" sz="quarter" idx="12"/>
          </p:nvPr>
        </p:nvSpPr>
        <p:spPr/>
        <p:txBody>
          <a:bodyPr/>
          <a:lstStyle/>
          <a:p>
            <a:fld id="{FEE43B7E-5E56-4E49-96E8-55EB428B64BC}" type="slidenum">
              <a:rPr lang="tr-TR" smtClean="0"/>
              <a:t>‹#›</a:t>
            </a:fld>
            <a:endParaRPr lang="tr-TR"/>
          </a:p>
        </p:txBody>
      </p:sp>
    </p:spTree>
    <p:extLst>
      <p:ext uri="{BB962C8B-B14F-4D97-AF65-F5344CB8AC3E}">
        <p14:creationId xmlns:p14="http://schemas.microsoft.com/office/powerpoint/2010/main" val="740943986"/>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oş">
    <p:spTree>
      <p:nvGrpSpPr>
        <p:cNvPr id="1" name=""/>
        <p:cNvGrpSpPr/>
        <p:nvPr/>
      </p:nvGrpSpPr>
      <p:grpSpPr>
        <a:xfrm>
          <a:off x="0" y="0"/>
          <a:ext cx="0" cy="0"/>
        </a:xfrm>
      </p:grpSpPr>
      <p:sp>
        <p:nvSpPr>
          <p:cNvPr id="2" name="Veri Yer Tutucusu 1">
            <a:extLst>
              <a:ext uri="{FF2B5EF4-FFF2-40B4-BE49-F238E27FC236}">
                <a16:creationId xmlns:a16="http://schemas.microsoft.com/office/drawing/2014/main" id="{8B1DA590-CDDA-CC46-EDEE-AE03B8269F87}"/>
              </a:ext>
            </a:extLst>
          </p:cNvPr>
          <p:cNvSpPr>
            <a:spLocks noGrp="1"/>
          </p:cNvSpPr>
          <p:nvPr>
            <p:ph type="dt" sz="half" idx="10"/>
          </p:nvPr>
        </p:nvSpPr>
        <p:spPr/>
        <p:txBody>
          <a:bodyPr/>
          <a:lstStyle/>
          <a:p>
            <a:fld id="{F2DF9D71-7022-462F-A9C4-5D1AA4A07191}" type="datetimeFigureOut">
              <a:rPr lang="tr-TR" smtClean="0"/>
              <a:t>12.12.2022</a:t>
            </a:fld>
            <a:endParaRPr lang="tr-TR"/>
          </a:p>
        </p:txBody>
      </p:sp>
      <p:sp>
        <p:nvSpPr>
          <p:cNvPr id="3" name="Alt Bilgi Yer Tutucusu 2">
            <a:extLst>
              <a:ext uri="{FF2B5EF4-FFF2-40B4-BE49-F238E27FC236}">
                <a16:creationId xmlns:a16="http://schemas.microsoft.com/office/drawing/2014/main" id="{075D656A-5A3F-0EDF-A097-A3D0CEB18223}"/>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CD37D2-1D79-7543-73EF-FD9FE290E9B4}"/>
              </a:ext>
            </a:extLst>
          </p:cNvPr>
          <p:cNvSpPr>
            <a:spLocks noGrp="1"/>
          </p:cNvSpPr>
          <p:nvPr>
            <p:ph type="sldNum" sz="quarter" idx="12"/>
          </p:nvPr>
        </p:nvSpPr>
        <p:spPr/>
        <p:txBody>
          <a:bodyPr/>
          <a:lstStyle/>
          <a:p>
            <a:fld id="{FEE43B7E-5E56-4E49-96E8-55EB428B64BC}" type="slidenum">
              <a:rPr lang="tr-TR" smtClean="0"/>
              <a:t>‹#›</a:t>
            </a:fld>
            <a:endParaRPr lang="tr-TR"/>
          </a:p>
        </p:txBody>
      </p:sp>
    </p:spTree>
    <p:extLst>
      <p:ext uri="{BB962C8B-B14F-4D97-AF65-F5344CB8AC3E}">
        <p14:creationId xmlns:p14="http://schemas.microsoft.com/office/powerpoint/2010/main" val="3758202161"/>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Başlıklı İçerik">
    <p:spTree>
      <p:nvGrpSpPr>
        <p:cNvPr id="1" name=""/>
        <p:cNvGrpSpPr/>
        <p:nvPr/>
      </p:nvGrpSpPr>
      <p:grpSpPr>
        <a:xfrm>
          <a:off x="0" y="0"/>
          <a:ext cx="0" cy="0"/>
        </a:xfrm>
      </p:grpSpPr>
      <p:sp>
        <p:nvSpPr>
          <p:cNvPr id="2" name="Başlık 1">
            <a:extLst>
              <a:ext uri="{FF2B5EF4-FFF2-40B4-BE49-F238E27FC236}">
                <a16:creationId xmlns:a16="http://schemas.microsoft.com/office/drawing/2014/main" id="{754F58D8-386C-82A1-D766-A8E72E29B76D}"/>
              </a:ext>
            </a:extLst>
          </p:cNvPr>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558BB7B2-9681-6A8E-457D-4487DE31BB6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56A5671-549A-9A55-D3D1-587199D0374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72F8FC2-8C31-9FCD-5B13-5ED520C188C8}"/>
              </a:ext>
            </a:extLst>
          </p:cNvPr>
          <p:cNvSpPr>
            <a:spLocks noGrp="1"/>
          </p:cNvSpPr>
          <p:nvPr>
            <p:ph type="dt" sz="half" idx="10"/>
          </p:nvPr>
        </p:nvSpPr>
        <p:spPr/>
        <p:txBody>
          <a:bodyPr/>
          <a:lstStyle/>
          <a:p>
            <a:fld id="{F2DF9D71-7022-462F-A9C4-5D1AA4A07191}" type="datetimeFigureOut">
              <a:rPr lang="tr-TR" smtClean="0"/>
              <a:t>12.12.2022</a:t>
            </a:fld>
            <a:endParaRPr lang="tr-TR"/>
          </a:p>
        </p:txBody>
      </p:sp>
      <p:sp>
        <p:nvSpPr>
          <p:cNvPr id="6" name="Alt Bilgi Yer Tutucusu 5">
            <a:extLst>
              <a:ext uri="{FF2B5EF4-FFF2-40B4-BE49-F238E27FC236}">
                <a16:creationId xmlns:a16="http://schemas.microsoft.com/office/drawing/2014/main" id="{FACC38AB-E130-BDDF-FF71-A3B355B67B4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6AC68A9-05CB-B079-AF56-63A3363CB50F}"/>
              </a:ext>
            </a:extLst>
          </p:cNvPr>
          <p:cNvSpPr>
            <a:spLocks noGrp="1"/>
          </p:cNvSpPr>
          <p:nvPr>
            <p:ph type="sldNum" sz="quarter" idx="12"/>
          </p:nvPr>
        </p:nvSpPr>
        <p:spPr/>
        <p:txBody>
          <a:bodyPr/>
          <a:lstStyle/>
          <a:p>
            <a:fld id="{FEE43B7E-5E56-4E49-96E8-55EB428B64BC}" type="slidenum">
              <a:rPr lang="tr-TR" smtClean="0"/>
              <a:t>‹#›</a:t>
            </a:fld>
            <a:endParaRPr lang="tr-TR"/>
          </a:p>
        </p:txBody>
      </p:sp>
    </p:spTree>
    <p:extLst>
      <p:ext uri="{BB962C8B-B14F-4D97-AF65-F5344CB8AC3E}">
        <p14:creationId xmlns:p14="http://schemas.microsoft.com/office/powerpoint/2010/main" val="2884475716"/>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One column text">
  <p:cSld name="ONE_COLUMN_TEXT">
    <p:spTree>
      <p:nvGrpSpPr>
        <p:cNvPr id="38" name="Shape 38"/>
        <p:cNvGrpSpPr/>
        <p:nvPr/>
      </p:nvGrpSpPr>
      <p:grpSpPr>
        <a:xfrm>
          <a:off x="0" y="0"/>
          <a:ext cx="0" cy="0"/>
        </a:xfrm>
      </p:grpSpPr>
      <p:sp>
        <p:nvSpPr>
          <p:cNvPr id="39" name="Google Shape;3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ct val="0"/>
              </a:spcBef>
              <a:spcAft>
                <a:spcPct val="0"/>
              </a:spcAft>
              <a:buSzPts val="2400"/>
              <a:buNone/>
              <a:defRPr sz="2400"/>
            </a:lvl1pPr>
            <a:lvl2pPr lvl="1">
              <a:spcBef>
                <a:spcPct val="0"/>
              </a:spcBef>
              <a:spcAft>
                <a:spcPct val="0"/>
              </a:spcAft>
              <a:buSzPts val="2400"/>
              <a:buNone/>
              <a:defRPr sz="2400"/>
            </a:lvl2pPr>
            <a:lvl3pPr lvl="2">
              <a:spcBef>
                <a:spcPct val="0"/>
              </a:spcBef>
              <a:spcAft>
                <a:spcPct val="0"/>
              </a:spcAft>
              <a:buSzPts val="2400"/>
              <a:buNone/>
              <a:defRPr sz="2400"/>
            </a:lvl3pPr>
            <a:lvl4pPr lvl="3">
              <a:spcBef>
                <a:spcPct val="0"/>
              </a:spcBef>
              <a:spcAft>
                <a:spcPct val="0"/>
              </a:spcAft>
              <a:buSzPts val="2400"/>
              <a:buNone/>
              <a:defRPr sz="2400"/>
            </a:lvl4pPr>
            <a:lvl5pPr lvl="4">
              <a:spcBef>
                <a:spcPct val="0"/>
              </a:spcBef>
              <a:spcAft>
                <a:spcPct val="0"/>
              </a:spcAft>
              <a:buSzPts val="2400"/>
              <a:buNone/>
              <a:defRPr sz="2400"/>
            </a:lvl5pPr>
            <a:lvl6pPr lvl="5">
              <a:spcBef>
                <a:spcPct val="0"/>
              </a:spcBef>
              <a:spcAft>
                <a:spcPct val="0"/>
              </a:spcAft>
              <a:buSzPts val="2400"/>
              <a:buNone/>
              <a:defRPr sz="2400"/>
            </a:lvl6pPr>
            <a:lvl7pPr lvl="6">
              <a:spcBef>
                <a:spcPct val="0"/>
              </a:spcBef>
              <a:spcAft>
                <a:spcPct val="0"/>
              </a:spcAft>
              <a:buSzPts val="2400"/>
              <a:buNone/>
              <a:defRPr sz="2400"/>
            </a:lvl7pPr>
            <a:lvl8pPr lvl="7">
              <a:spcBef>
                <a:spcPct val="0"/>
              </a:spcBef>
              <a:spcAft>
                <a:spcPct val="0"/>
              </a:spcAft>
              <a:buSzPts val="2400"/>
              <a:buNone/>
              <a:defRPr sz="2400"/>
            </a:lvl8pPr>
            <a:lvl9pPr lvl="8">
              <a:spcBef>
                <a:spcPct val="0"/>
              </a:spcBef>
              <a:spcAft>
                <a:spcPct val="0"/>
              </a:spcAft>
              <a:buSzPts val="2400"/>
              <a:buNone/>
              <a:defRPr sz="2400"/>
            </a:lvl9pPr>
          </a:lstStyle>
          <a:p/>
        </p:txBody>
      </p:sp>
      <p:sp>
        <p:nvSpPr>
          <p:cNvPr id="40" name="Google Shape;4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ct val="0"/>
              </a:spcBef>
              <a:spcAft>
                <a:spcPct val="0"/>
              </a:spcAft>
              <a:buSzPts val="1200"/>
              <a:buChar char="●"/>
              <a:defRPr sz="12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p:txBody>
      </p:sp>
      <p:sp>
        <p:nvSpPr>
          <p:cNvPr id="41" name="Google Shape;4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tr"/>
              <a:t>0</a:t>
            </a:fld>
            <a:endParaRPr/>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Başlıklı Resim">
    <p:spTree>
      <p:nvGrpSpPr>
        <p:cNvPr id="1" name=""/>
        <p:cNvGrpSpPr/>
        <p:nvPr/>
      </p:nvGrpSpPr>
      <p:grpSpPr>
        <a:xfrm>
          <a:off x="0" y="0"/>
          <a:ext cx="0" cy="0"/>
        </a:xfrm>
      </p:grpSpPr>
      <p:sp>
        <p:nvSpPr>
          <p:cNvPr id="2" name="Başlık 1">
            <a:extLst>
              <a:ext uri="{FF2B5EF4-FFF2-40B4-BE49-F238E27FC236}">
                <a16:creationId xmlns:a16="http://schemas.microsoft.com/office/drawing/2014/main" id="{9B96C727-62D1-9540-4676-81C445712DCF}"/>
              </a:ext>
            </a:extLst>
          </p:cNvPr>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700C5EE4-AE90-4DAB-7C4E-FE5331F398E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tr-TR"/>
          </a:p>
        </p:txBody>
      </p:sp>
      <p:sp>
        <p:nvSpPr>
          <p:cNvPr id="4" name="Metin Yer Tutucusu 3">
            <a:extLst>
              <a:ext uri="{FF2B5EF4-FFF2-40B4-BE49-F238E27FC236}">
                <a16:creationId xmlns:a16="http://schemas.microsoft.com/office/drawing/2014/main" id="{FA3F025A-725E-9878-A435-35E16E1B43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797737C-6FD1-2E90-7F8D-0D4964AB9E78}"/>
              </a:ext>
            </a:extLst>
          </p:cNvPr>
          <p:cNvSpPr>
            <a:spLocks noGrp="1"/>
          </p:cNvSpPr>
          <p:nvPr>
            <p:ph type="dt" sz="half" idx="10"/>
          </p:nvPr>
        </p:nvSpPr>
        <p:spPr/>
        <p:txBody>
          <a:bodyPr/>
          <a:lstStyle/>
          <a:p>
            <a:fld id="{F2DF9D71-7022-462F-A9C4-5D1AA4A07191}" type="datetimeFigureOut">
              <a:rPr lang="tr-TR" smtClean="0"/>
              <a:t>12.12.2022</a:t>
            </a:fld>
            <a:endParaRPr lang="tr-TR"/>
          </a:p>
        </p:txBody>
      </p:sp>
      <p:sp>
        <p:nvSpPr>
          <p:cNvPr id="6" name="Alt Bilgi Yer Tutucusu 5">
            <a:extLst>
              <a:ext uri="{FF2B5EF4-FFF2-40B4-BE49-F238E27FC236}">
                <a16:creationId xmlns:a16="http://schemas.microsoft.com/office/drawing/2014/main" id="{E3274E2D-EC7F-A3CC-BABB-53D5C3FF0FD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F2FFF2D-F581-C898-2383-DD2332E3A4DD}"/>
              </a:ext>
            </a:extLst>
          </p:cNvPr>
          <p:cNvSpPr>
            <a:spLocks noGrp="1"/>
          </p:cNvSpPr>
          <p:nvPr>
            <p:ph type="sldNum" sz="quarter" idx="12"/>
          </p:nvPr>
        </p:nvSpPr>
        <p:spPr/>
        <p:txBody>
          <a:bodyPr/>
          <a:lstStyle/>
          <a:p>
            <a:fld id="{FEE43B7E-5E56-4E49-96E8-55EB428B64BC}" type="slidenum">
              <a:rPr lang="tr-TR" smtClean="0"/>
              <a:t>‹#›</a:t>
            </a:fld>
            <a:endParaRPr lang="tr-TR"/>
          </a:p>
        </p:txBody>
      </p:sp>
    </p:spTree>
    <p:extLst>
      <p:ext uri="{BB962C8B-B14F-4D97-AF65-F5344CB8AC3E}">
        <p14:creationId xmlns:p14="http://schemas.microsoft.com/office/powerpoint/2010/main" val="513956770"/>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Başlık ve Dikey Metin">
    <p:spTree>
      <p:nvGrpSpPr>
        <p:cNvPr id="1" name=""/>
        <p:cNvGrpSpPr/>
        <p:nvPr/>
      </p:nvGrpSpPr>
      <p:grpSpPr>
        <a:xfrm>
          <a:off x="0" y="0"/>
          <a:ext cx="0" cy="0"/>
        </a:xfrm>
      </p:grpSpPr>
      <p:sp>
        <p:nvSpPr>
          <p:cNvPr id="2" name="Başlık 1">
            <a:extLst>
              <a:ext uri="{FF2B5EF4-FFF2-40B4-BE49-F238E27FC236}">
                <a16:creationId xmlns:a16="http://schemas.microsoft.com/office/drawing/2014/main" id="{1B5822C6-3859-B93D-96AF-CF48C6BDC6E0}"/>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4211EB76-2A97-2F52-6B8B-FF2775BBF86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06FBF54-2911-86EE-336E-3459918310D6}"/>
              </a:ext>
            </a:extLst>
          </p:cNvPr>
          <p:cNvSpPr>
            <a:spLocks noGrp="1"/>
          </p:cNvSpPr>
          <p:nvPr>
            <p:ph type="dt" sz="half" idx="10"/>
          </p:nvPr>
        </p:nvSpPr>
        <p:spPr/>
        <p:txBody>
          <a:bodyPr/>
          <a:lstStyle/>
          <a:p>
            <a:fld id="{F2DF9D71-7022-462F-A9C4-5D1AA4A07191}" type="datetimeFigureOut">
              <a:rPr lang="tr-TR" smtClean="0"/>
              <a:t>12.12.2022</a:t>
            </a:fld>
            <a:endParaRPr lang="tr-TR"/>
          </a:p>
        </p:txBody>
      </p:sp>
      <p:sp>
        <p:nvSpPr>
          <p:cNvPr id="5" name="Alt Bilgi Yer Tutucusu 4">
            <a:extLst>
              <a:ext uri="{FF2B5EF4-FFF2-40B4-BE49-F238E27FC236}">
                <a16:creationId xmlns:a16="http://schemas.microsoft.com/office/drawing/2014/main" id="{D4BCD66A-F8E9-E07C-9526-C2265BFA0B8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14EC80F-C55F-2806-0642-8BCBD8A34407}"/>
              </a:ext>
            </a:extLst>
          </p:cNvPr>
          <p:cNvSpPr>
            <a:spLocks noGrp="1"/>
          </p:cNvSpPr>
          <p:nvPr>
            <p:ph type="sldNum" sz="quarter" idx="12"/>
          </p:nvPr>
        </p:nvSpPr>
        <p:spPr/>
        <p:txBody>
          <a:bodyPr/>
          <a:lstStyle/>
          <a:p>
            <a:fld id="{FEE43B7E-5E56-4E49-96E8-55EB428B64BC}" type="slidenum">
              <a:rPr lang="tr-TR" smtClean="0"/>
              <a:t>‹#›</a:t>
            </a:fld>
            <a:endParaRPr lang="tr-TR"/>
          </a:p>
        </p:txBody>
      </p:sp>
    </p:spTree>
    <p:extLst>
      <p:ext uri="{BB962C8B-B14F-4D97-AF65-F5344CB8AC3E}">
        <p14:creationId xmlns:p14="http://schemas.microsoft.com/office/powerpoint/2010/main" val="3496662133"/>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Dikey Başlık ve Metin">
    <p:spTree>
      <p:nvGrpSpPr>
        <p:cNvPr id="1" name=""/>
        <p:cNvGrpSpPr/>
        <p:nvPr/>
      </p:nvGrpSpPr>
      <p:grpSpPr>
        <a:xfrm>
          <a:off x="0" y="0"/>
          <a:ext cx="0" cy="0"/>
        </a:xfrm>
      </p:grpSpPr>
      <p:sp>
        <p:nvSpPr>
          <p:cNvPr id="2" name="Dikey Başlık 1">
            <a:extLst>
              <a:ext uri="{FF2B5EF4-FFF2-40B4-BE49-F238E27FC236}">
                <a16:creationId xmlns:a16="http://schemas.microsoft.com/office/drawing/2014/main" id="{504FA7D1-D232-7011-F3B8-5ADD7E8A6F53}"/>
              </a:ext>
            </a:extLst>
          </p:cNvPr>
          <p:cNvSpPr>
            <a:spLocks noGrp="1"/>
          </p:cNvSpPr>
          <p:nvPr>
            <p:ph type="title" orient="vert"/>
          </p:nvPr>
        </p:nvSpPr>
        <p:spPr>
          <a:xfrm>
            <a:off x="6543675" y="273844"/>
            <a:ext cx="1971675" cy="4358879"/>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998B357A-99E4-E4D0-A7DF-5383E6B5AE37}"/>
              </a:ext>
            </a:extLst>
          </p:cNvPr>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33C3728-832A-AA37-4B3C-8BD07B768EF1}"/>
              </a:ext>
            </a:extLst>
          </p:cNvPr>
          <p:cNvSpPr>
            <a:spLocks noGrp="1"/>
          </p:cNvSpPr>
          <p:nvPr>
            <p:ph type="dt" sz="half" idx="10"/>
          </p:nvPr>
        </p:nvSpPr>
        <p:spPr/>
        <p:txBody>
          <a:bodyPr/>
          <a:lstStyle/>
          <a:p>
            <a:fld id="{F2DF9D71-7022-462F-A9C4-5D1AA4A07191}" type="datetimeFigureOut">
              <a:rPr lang="tr-TR" smtClean="0"/>
              <a:t>12.12.2022</a:t>
            </a:fld>
            <a:endParaRPr lang="tr-TR"/>
          </a:p>
        </p:txBody>
      </p:sp>
      <p:sp>
        <p:nvSpPr>
          <p:cNvPr id="5" name="Alt Bilgi Yer Tutucusu 4">
            <a:extLst>
              <a:ext uri="{FF2B5EF4-FFF2-40B4-BE49-F238E27FC236}">
                <a16:creationId xmlns:a16="http://schemas.microsoft.com/office/drawing/2014/main" id="{3CE1873E-6298-62AE-E052-CEA9AA3E87D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2356461-05EF-ED2C-874E-16889533F655}"/>
              </a:ext>
            </a:extLst>
          </p:cNvPr>
          <p:cNvSpPr>
            <a:spLocks noGrp="1"/>
          </p:cNvSpPr>
          <p:nvPr>
            <p:ph type="sldNum" sz="quarter" idx="12"/>
          </p:nvPr>
        </p:nvSpPr>
        <p:spPr/>
        <p:txBody>
          <a:bodyPr/>
          <a:lstStyle/>
          <a:p>
            <a:fld id="{FEE43B7E-5E56-4E49-96E8-55EB428B64BC}" type="slidenum">
              <a:rPr lang="tr-TR" smtClean="0"/>
              <a:t>‹#›</a:t>
            </a:fld>
            <a:endParaRPr lang="tr-TR"/>
          </a:p>
        </p:txBody>
      </p:sp>
    </p:spTree>
    <p:extLst>
      <p:ext uri="{BB962C8B-B14F-4D97-AF65-F5344CB8AC3E}">
        <p14:creationId xmlns:p14="http://schemas.microsoft.com/office/powerpoint/2010/main" val="293593498"/>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Main point">
  <p:cSld name="MAIN_POINT">
    <p:bg>
      <p:bgPr>
        <a:solidFill>
          <a:schemeClr val="accent6"/>
        </a:solidFill>
      </p:bgPr>
    </p:bg>
    <p:spTree>
      <p:nvGrpSpPr>
        <p:cNvPr id="42" name="Shape 42"/>
        <p:cNvGrpSpPr/>
        <p:nvPr/>
      </p:nvGrpSpPr>
      <p:grpSpPr>
        <a:xfrm>
          <a:off x="0" y="0"/>
          <a:ext cx="0" cy="0"/>
        </a:xfrm>
      </p:grpSpPr>
      <p:sp>
        <p:nvSpPr>
          <p:cNvPr id="43" name="Google Shape;43;p8"/>
          <p:cNvSpPr txBox="1"/>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ct val="0"/>
              </a:spcBef>
              <a:spcAft>
                <a:spcPct val="0"/>
              </a:spcAft>
              <a:buClr>
                <a:schemeClr val="dk2"/>
              </a:buClr>
              <a:buSzPts val="5400"/>
              <a:buNone/>
              <a:defRPr sz="5400" b="0">
                <a:solidFill>
                  <a:schemeClr val="dk2"/>
                </a:solidFill>
              </a:defRPr>
            </a:lvl1pPr>
            <a:lvl2pPr lvl="1">
              <a:spcBef>
                <a:spcPct val="0"/>
              </a:spcBef>
              <a:spcAft>
                <a:spcPct val="0"/>
              </a:spcAft>
              <a:buClr>
                <a:schemeClr val="dk2"/>
              </a:buClr>
              <a:buSzPts val="5400"/>
              <a:buNone/>
              <a:defRPr sz="5400" b="0">
                <a:solidFill>
                  <a:schemeClr val="dk2"/>
                </a:solidFill>
              </a:defRPr>
            </a:lvl2pPr>
            <a:lvl3pPr lvl="2">
              <a:spcBef>
                <a:spcPct val="0"/>
              </a:spcBef>
              <a:spcAft>
                <a:spcPct val="0"/>
              </a:spcAft>
              <a:buClr>
                <a:schemeClr val="dk2"/>
              </a:buClr>
              <a:buSzPts val="5400"/>
              <a:buNone/>
              <a:defRPr sz="5400" b="0">
                <a:solidFill>
                  <a:schemeClr val="dk2"/>
                </a:solidFill>
              </a:defRPr>
            </a:lvl3pPr>
            <a:lvl4pPr lvl="3">
              <a:spcBef>
                <a:spcPct val="0"/>
              </a:spcBef>
              <a:spcAft>
                <a:spcPct val="0"/>
              </a:spcAft>
              <a:buClr>
                <a:schemeClr val="dk2"/>
              </a:buClr>
              <a:buSzPts val="5400"/>
              <a:buNone/>
              <a:defRPr sz="5400" b="0">
                <a:solidFill>
                  <a:schemeClr val="dk2"/>
                </a:solidFill>
              </a:defRPr>
            </a:lvl4pPr>
            <a:lvl5pPr lvl="4">
              <a:spcBef>
                <a:spcPct val="0"/>
              </a:spcBef>
              <a:spcAft>
                <a:spcPct val="0"/>
              </a:spcAft>
              <a:buClr>
                <a:schemeClr val="dk2"/>
              </a:buClr>
              <a:buSzPts val="5400"/>
              <a:buNone/>
              <a:defRPr sz="5400" b="0">
                <a:solidFill>
                  <a:schemeClr val="dk2"/>
                </a:solidFill>
              </a:defRPr>
            </a:lvl5pPr>
            <a:lvl6pPr lvl="5">
              <a:spcBef>
                <a:spcPct val="0"/>
              </a:spcBef>
              <a:spcAft>
                <a:spcPct val="0"/>
              </a:spcAft>
              <a:buClr>
                <a:schemeClr val="dk2"/>
              </a:buClr>
              <a:buSzPts val="5400"/>
              <a:buNone/>
              <a:defRPr sz="5400" b="0">
                <a:solidFill>
                  <a:schemeClr val="dk2"/>
                </a:solidFill>
              </a:defRPr>
            </a:lvl6pPr>
            <a:lvl7pPr lvl="6">
              <a:spcBef>
                <a:spcPct val="0"/>
              </a:spcBef>
              <a:spcAft>
                <a:spcPct val="0"/>
              </a:spcAft>
              <a:buClr>
                <a:schemeClr val="dk2"/>
              </a:buClr>
              <a:buSzPts val="5400"/>
              <a:buNone/>
              <a:defRPr sz="5400" b="0">
                <a:solidFill>
                  <a:schemeClr val="dk2"/>
                </a:solidFill>
              </a:defRPr>
            </a:lvl7pPr>
            <a:lvl8pPr lvl="7">
              <a:spcBef>
                <a:spcPct val="0"/>
              </a:spcBef>
              <a:spcAft>
                <a:spcPct val="0"/>
              </a:spcAft>
              <a:buClr>
                <a:schemeClr val="dk2"/>
              </a:buClr>
              <a:buSzPts val="5400"/>
              <a:buNone/>
              <a:defRPr sz="5400" b="0">
                <a:solidFill>
                  <a:schemeClr val="dk2"/>
                </a:solidFill>
              </a:defRPr>
            </a:lvl8pPr>
            <a:lvl9pPr lvl="8">
              <a:spcBef>
                <a:spcPct val="0"/>
              </a:spcBef>
              <a:spcAft>
                <a:spcPct val="0"/>
              </a:spcAft>
              <a:buClr>
                <a:schemeClr val="dk2"/>
              </a:buClr>
              <a:buSzPts val="5400"/>
              <a:buNone/>
              <a:defRPr sz="5400" b="0">
                <a:solidFill>
                  <a:schemeClr val="dk2"/>
                </a:solidFill>
              </a:defRPr>
            </a:lvl9pPr>
          </a:lstStyle>
          <a:p/>
        </p:txBody>
      </p:sp>
      <p:sp>
        <p:nvSpPr>
          <p:cNvPr id="44" name="Google Shape;4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tr"/>
              <a:t>0</a:t>
            </a:fld>
            <a:endParaRPr/>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title and description">
  <p:cSld name="SECTION_TITLE_AND_DESCRIPTION">
    <p:spTree>
      <p:nvGrpSpPr>
        <p:cNvPr id="45" name="Shape 45"/>
        <p:cNvGrpSpPr/>
        <p:nvPr/>
      </p:nvGrpSpPr>
      <p:grpSpPr>
        <a:xfrm>
          <a:off x="0" y="0"/>
          <a: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ct val="0"/>
              </a:spcBef>
              <a:spcAft>
                <a:spcPct val="0"/>
              </a:spcAft>
              <a:buSzPts val="4200"/>
              <a:buNone/>
              <a:defRPr sz="4200"/>
            </a:lvl1pPr>
            <a:lvl2pPr lvl="1" algn="ctr">
              <a:spcBef>
                <a:spcPct val="0"/>
              </a:spcBef>
              <a:spcAft>
                <a:spcPct val="0"/>
              </a:spcAft>
              <a:buSzPts val="4200"/>
              <a:buNone/>
              <a:defRPr sz="4200"/>
            </a:lvl2pPr>
            <a:lvl3pPr lvl="2" algn="ctr">
              <a:spcBef>
                <a:spcPct val="0"/>
              </a:spcBef>
              <a:spcAft>
                <a:spcPct val="0"/>
              </a:spcAft>
              <a:buSzPts val="4200"/>
              <a:buNone/>
              <a:defRPr sz="4200"/>
            </a:lvl3pPr>
            <a:lvl4pPr lvl="3" algn="ctr">
              <a:spcBef>
                <a:spcPct val="0"/>
              </a:spcBef>
              <a:spcAft>
                <a:spcPct val="0"/>
              </a:spcAft>
              <a:buSzPts val="4200"/>
              <a:buNone/>
              <a:defRPr sz="4200"/>
            </a:lvl4pPr>
            <a:lvl5pPr lvl="4" algn="ctr">
              <a:spcBef>
                <a:spcPct val="0"/>
              </a:spcBef>
              <a:spcAft>
                <a:spcPct val="0"/>
              </a:spcAft>
              <a:buSzPts val="4200"/>
              <a:buNone/>
              <a:defRPr sz="4200"/>
            </a:lvl5pPr>
            <a:lvl6pPr lvl="5" algn="ctr">
              <a:spcBef>
                <a:spcPct val="0"/>
              </a:spcBef>
              <a:spcAft>
                <a:spcPct val="0"/>
              </a:spcAft>
              <a:buSzPts val="4200"/>
              <a:buNone/>
              <a:defRPr sz="4200"/>
            </a:lvl6pPr>
            <a:lvl7pPr lvl="6" algn="ctr">
              <a:spcBef>
                <a:spcPct val="0"/>
              </a:spcBef>
              <a:spcAft>
                <a:spcPct val="0"/>
              </a:spcAft>
              <a:buSzPts val="4200"/>
              <a:buNone/>
              <a:defRPr sz="4200"/>
            </a:lvl7pPr>
            <a:lvl8pPr lvl="7" algn="ctr">
              <a:spcBef>
                <a:spcPct val="0"/>
              </a:spcBef>
              <a:spcAft>
                <a:spcPct val="0"/>
              </a:spcAft>
              <a:buSzPts val="4200"/>
              <a:buNone/>
              <a:defRPr sz="4200"/>
            </a:lvl8pPr>
            <a:lvl9pPr lvl="8" algn="ctr">
              <a:spcBef>
                <a:spcPct val="0"/>
              </a:spcBef>
              <a:spcAft>
                <a:spcPct val="0"/>
              </a:spcAft>
              <a:buSzPts val="4200"/>
              <a:buNone/>
              <a:defRPr sz="4200"/>
            </a:lvl9pPr>
          </a:lstStyle>
          <a:p/>
        </p:txBody>
      </p:sp>
      <p:sp>
        <p:nvSpPr>
          <p:cNvPr id="49" name="Google Shape;49;p9"/>
          <p:cNvSpPr txBox="1"/>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SzPts val="2100"/>
              <a:buNone/>
              <a:defRPr sz="2100"/>
            </a:lvl1pPr>
            <a:lvl2pPr lvl="1" algn="ctr">
              <a:lnSpc>
                <a:spcPct val="100000"/>
              </a:lnSpc>
              <a:spcBef>
                <a:spcPct val="0"/>
              </a:spcBef>
              <a:spcAft>
                <a:spcPct val="0"/>
              </a:spcAft>
              <a:buSzPts val="2100"/>
              <a:buNone/>
              <a:defRPr sz="2100"/>
            </a:lvl2pPr>
            <a:lvl3pPr lvl="2" algn="ctr">
              <a:lnSpc>
                <a:spcPct val="100000"/>
              </a:lnSpc>
              <a:spcBef>
                <a:spcPct val="0"/>
              </a:spcBef>
              <a:spcAft>
                <a:spcPct val="0"/>
              </a:spcAft>
              <a:buSzPts val="2100"/>
              <a:buNone/>
              <a:defRPr sz="2100"/>
            </a:lvl3pPr>
            <a:lvl4pPr lvl="3" algn="ctr">
              <a:lnSpc>
                <a:spcPct val="100000"/>
              </a:lnSpc>
              <a:spcBef>
                <a:spcPct val="0"/>
              </a:spcBef>
              <a:spcAft>
                <a:spcPct val="0"/>
              </a:spcAft>
              <a:buSzPts val="2100"/>
              <a:buNone/>
              <a:defRPr sz="2100"/>
            </a:lvl4pPr>
            <a:lvl5pPr lvl="4" algn="ctr">
              <a:lnSpc>
                <a:spcPct val="100000"/>
              </a:lnSpc>
              <a:spcBef>
                <a:spcPct val="0"/>
              </a:spcBef>
              <a:spcAft>
                <a:spcPct val="0"/>
              </a:spcAft>
              <a:buSzPts val="2100"/>
              <a:buNone/>
              <a:defRPr sz="2100"/>
            </a:lvl5pPr>
            <a:lvl6pPr lvl="5" algn="ctr">
              <a:lnSpc>
                <a:spcPct val="100000"/>
              </a:lnSpc>
              <a:spcBef>
                <a:spcPct val="0"/>
              </a:spcBef>
              <a:spcAft>
                <a:spcPct val="0"/>
              </a:spcAft>
              <a:buSzPts val="2100"/>
              <a:buNone/>
              <a:defRPr sz="2100"/>
            </a:lvl6pPr>
            <a:lvl7pPr lvl="6" algn="ctr">
              <a:lnSpc>
                <a:spcPct val="100000"/>
              </a:lnSpc>
              <a:spcBef>
                <a:spcPct val="0"/>
              </a:spcBef>
              <a:spcAft>
                <a:spcPct val="0"/>
              </a:spcAft>
              <a:buSzPts val="2100"/>
              <a:buNone/>
              <a:defRPr sz="2100"/>
            </a:lvl7pPr>
            <a:lvl8pPr lvl="7" algn="ctr">
              <a:lnSpc>
                <a:spcPct val="100000"/>
              </a:lnSpc>
              <a:spcBef>
                <a:spcPct val="0"/>
              </a:spcBef>
              <a:spcAft>
                <a:spcPct val="0"/>
              </a:spcAft>
              <a:buSzPts val="2100"/>
              <a:buNone/>
              <a:defRPr sz="2100"/>
            </a:lvl8pPr>
            <a:lvl9pPr lvl="8" algn="ctr">
              <a:lnSpc>
                <a:spcPct val="100000"/>
              </a:lnSpc>
              <a:spcBef>
                <a:spcPct val="0"/>
              </a:spcBef>
              <a:spcAft>
                <a:spcPct val="0"/>
              </a:spcAft>
              <a:buSzPts val="2100"/>
              <a:buNone/>
              <a:defRPr sz="2100"/>
            </a:lvl9pPr>
          </a:lstStyle>
          <a:p/>
        </p:txBody>
      </p:sp>
      <p:sp>
        <p:nvSpPr>
          <p:cNvPr id="50" name="Google Shape;50;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ct val="0"/>
              </a:spcBef>
              <a:spcAft>
                <a:spcPct val="0"/>
              </a:spcAft>
              <a:buClr>
                <a:schemeClr val="lt1"/>
              </a:buClr>
              <a:buSzPts val="1800"/>
              <a:buChar char="●"/>
              <a:defRPr>
                <a:solidFill>
                  <a:schemeClr val="lt1"/>
                </a:solidFill>
              </a:defRPr>
            </a:lvl1pPr>
            <a:lvl2pPr marL="914400" lvl="1" indent="-317500">
              <a:spcBef>
                <a:spcPct val="0"/>
              </a:spcBef>
              <a:spcAft>
                <a:spcPct val="0"/>
              </a:spcAft>
              <a:buClr>
                <a:schemeClr val="lt1"/>
              </a:buClr>
              <a:buSzPts val="1400"/>
              <a:buChar char="○"/>
              <a:defRPr>
                <a:solidFill>
                  <a:schemeClr val="lt1"/>
                </a:solidFill>
              </a:defRPr>
            </a:lvl2pPr>
            <a:lvl3pPr marL="1371600" lvl="2" indent="-317500">
              <a:spcBef>
                <a:spcPct val="0"/>
              </a:spcBef>
              <a:spcAft>
                <a:spcPct val="0"/>
              </a:spcAft>
              <a:buClr>
                <a:schemeClr val="lt1"/>
              </a:buClr>
              <a:buSzPts val="1400"/>
              <a:buChar char="■"/>
              <a:defRPr>
                <a:solidFill>
                  <a:schemeClr val="lt1"/>
                </a:solidFill>
              </a:defRPr>
            </a:lvl3pPr>
            <a:lvl4pPr marL="1828800" lvl="3" indent="-317500">
              <a:spcBef>
                <a:spcPct val="0"/>
              </a:spcBef>
              <a:spcAft>
                <a:spcPct val="0"/>
              </a:spcAft>
              <a:buClr>
                <a:schemeClr val="lt1"/>
              </a:buClr>
              <a:buSzPts val="1400"/>
              <a:buChar char="●"/>
              <a:defRPr>
                <a:solidFill>
                  <a:schemeClr val="lt1"/>
                </a:solidFill>
              </a:defRPr>
            </a:lvl4pPr>
            <a:lvl5pPr marL="2286000" lvl="4" indent="-317500">
              <a:spcBef>
                <a:spcPct val="0"/>
              </a:spcBef>
              <a:spcAft>
                <a:spcPct val="0"/>
              </a:spcAft>
              <a:buClr>
                <a:schemeClr val="lt1"/>
              </a:buClr>
              <a:buSzPts val="1400"/>
              <a:buChar char="○"/>
              <a:defRPr>
                <a:solidFill>
                  <a:schemeClr val="lt1"/>
                </a:solidFill>
              </a:defRPr>
            </a:lvl5pPr>
            <a:lvl6pPr marL="2743200" lvl="5" indent="-317500">
              <a:spcBef>
                <a:spcPct val="0"/>
              </a:spcBef>
              <a:spcAft>
                <a:spcPct val="0"/>
              </a:spcAft>
              <a:buClr>
                <a:schemeClr val="lt1"/>
              </a:buClr>
              <a:buSzPts val="1400"/>
              <a:buChar char="■"/>
              <a:defRPr>
                <a:solidFill>
                  <a:schemeClr val="lt1"/>
                </a:solidFill>
              </a:defRPr>
            </a:lvl6pPr>
            <a:lvl7pPr marL="3200400" lvl="6" indent="-317500">
              <a:spcBef>
                <a:spcPct val="0"/>
              </a:spcBef>
              <a:spcAft>
                <a:spcPct val="0"/>
              </a:spcAft>
              <a:buClr>
                <a:schemeClr val="lt1"/>
              </a:buClr>
              <a:buSzPts val="1400"/>
              <a:buChar char="●"/>
              <a:defRPr>
                <a:solidFill>
                  <a:schemeClr val="lt1"/>
                </a:solidFill>
              </a:defRPr>
            </a:lvl7pPr>
            <a:lvl8pPr marL="3657600" lvl="7" indent="-317500">
              <a:spcBef>
                <a:spcPct val="0"/>
              </a:spcBef>
              <a:spcAft>
                <a:spcPct val="0"/>
              </a:spcAft>
              <a:buClr>
                <a:schemeClr val="lt1"/>
              </a:buClr>
              <a:buSzPts val="1400"/>
              <a:buChar char="○"/>
              <a:defRPr>
                <a:solidFill>
                  <a:schemeClr val="lt1"/>
                </a:solidFill>
              </a:defRPr>
            </a:lvl8pPr>
            <a:lvl9pPr marL="4114800" lvl="8" indent="-317500">
              <a:spcBef>
                <a:spcPct val="0"/>
              </a:spcBef>
              <a:spcAft>
                <a:spcPct val="0"/>
              </a:spcAft>
              <a:buClr>
                <a:schemeClr val="lt1"/>
              </a:buClr>
              <a:buSzPts val="1400"/>
              <a:buChar char="■"/>
              <a:defRPr>
                <a:solidFill>
                  <a:schemeClr val="lt1"/>
                </a:solidFill>
              </a:defRPr>
            </a:lvl9pPr>
          </a:lstStyle>
          <a:p/>
        </p:txBody>
      </p:sp>
      <p:sp>
        <p:nvSpPr>
          <p:cNvPr id="51" name="Google Shape;51;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tr"/>
              <a:t>0</a:t>
            </a:fld>
            <a:endParaRPr/>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aption">
  <p:cSld name="CAPTION_ONLY">
    <p:spTree>
      <p:nvGrpSpPr>
        <p:cNvPr id="52" name="Shape 52"/>
        <p:cNvGrpSpPr/>
        <p:nvPr/>
      </p:nvGrpSpPr>
      <p:grpSpPr>
        <a:xfrm>
          <a:off x="0" y="0"/>
          <a:ext cx="0" cy="0"/>
        </a:xfrm>
      </p:grpSpPr>
      <p:sp>
        <p:nvSpPr>
          <p:cNvPr id="53" name="Google Shape;53;p10"/>
          <p:cNvSpPr txBox="1"/>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ct val="0"/>
              </a:spcBef>
              <a:spcAft>
                <a:spcPct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tr"/>
              <a:t>0</a:t>
            </a:fld>
            <a:endParaRPr/>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slideLayout" Target="../slideLayouts/slideLayout34.xml" /><Relationship Id="rId13" Type="http://schemas.openxmlformats.org/officeDocument/2006/relationships/slideLayout" Target="../slideLayouts/slideLayout35.xml" /><Relationship Id="rId14" Type="http://schemas.openxmlformats.org/officeDocument/2006/relationships/slideLayout" Target="../slideLayouts/slideLayout36.xml" /><Relationship Id="rId15" Type="http://schemas.openxmlformats.org/officeDocument/2006/relationships/slideLayout" Target="../slideLayouts/slideLayout37.xml" /><Relationship Id="rId16" Type="http://schemas.openxmlformats.org/officeDocument/2006/relationships/slideLayout" Target="../slideLayouts/slideLayout38.xml" /><Relationship Id="rId17" Type="http://schemas.openxmlformats.org/officeDocument/2006/relationships/slideLayout" Target="../slideLayouts/slideLayout39.xml" /><Relationship Id="rId18" Type="http://schemas.openxmlformats.org/officeDocument/2006/relationships/slideLayout" Target="../slideLayouts/slideLayout40.xml" /><Relationship Id="rId19" Type="http://schemas.openxmlformats.org/officeDocument/2006/relationships/image" Target="../media/image1.jpeg" /><Relationship Id="rId2" Type="http://schemas.openxmlformats.org/officeDocument/2006/relationships/slideLayout" Target="../slideLayouts/slideLayout24.xml" /><Relationship Id="rId20" Type="http://schemas.openxmlformats.org/officeDocument/2006/relationships/theme" Target="../theme/theme3.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41.xml" /><Relationship Id="rId10" Type="http://schemas.openxmlformats.org/officeDocument/2006/relationships/slideLayout" Target="../slideLayouts/slideLayout50.xml" /><Relationship Id="rId11" Type="http://schemas.openxmlformats.org/officeDocument/2006/relationships/slideLayout" Target="../slideLayouts/slideLayout51.xml" /><Relationship Id="rId12" Type="http://schemas.openxmlformats.org/officeDocument/2006/relationships/theme" Target="../theme/theme4.xml" /><Relationship Id="rId2" Type="http://schemas.openxmlformats.org/officeDocument/2006/relationships/slideLayout" Target="../slideLayouts/slideLayout42.xml" /><Relationship Id="rId3" Type="http://schemas.openxmlformats.org/officeDocument/2006/relationships/slideLayout" Target="../slideLayouts/slideLayout43.xml" /><Relationship Id="rId4" Type="http://schemas.openxmlformats.org/officeDocument/2006/relationships/slideLayout" Target="../slideLayouts/slideLayout44.xml" /><Relationship Id="rId5" Type="http://schemas.openxmlformats.org/officeDocument/2006/relationships/slideLayout" Target="../slideLayouts/slideLayout45.xml" /><Relationship Id="rId6" Type="http://schemas.openxmlformats.org/officeDocument/2006/relationships/slideLayout" Target="../slideLayouts/slideLayout46.xml" /><Relationship Id="rId7" Type="http://schemas.openxmlformats.org/officeDocument/2006/relationships/slideLayout" Target="../slideLayouts/slideLayout47.xml" /><Relationship Id="rId8" Type="http://schemas.openxmlformats.org/officeDocument/2006/relationships/slideLayout" Target="../slideLayouts/slideLayout48.xml" /><Relationship Id="rId9" Type="http://schemas.openxmlformats.org/officeDocument/2006/relationships/slideLayout" Target="../slideLayouts/slideLayout49.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52.xml" /><Relationship Id="rId10" Type="http://schemas.openxmlformats.org/officeDocument/2006/relationships/slideLayout" Target="../slideLayouts/slideLayout61.xml" /><Relationship Id="rId11" Type="http://schemas.openxmlformats.org/officeDocument/2006/relationships/slideLayout" Target="../slideLayouts/slideLayout62.xml" /><Relationship Id="rId12" Type="http://schemas.openxmlformats.org/officeDocument/2006/relationships/theme" Target="../theme/theme5.xml" /><Relationship Id="rId2" Type="http://schemas.openxmlformats.org/officeDocument/2006/relationships/slideLayout" Target="../slideLayouts/slideLayout53.xml" /><Relationship Id="rId3" Type="http://schemas.openxmlformats.org/officeDocument/2006/relationships/slideLayout" Target="../slideLayouts/slideLayout54.xml" /><Relationship Id="rId4" Type="http://schemas.openxmlformats.org/officeDocument/2006/relationships/slideLayout" Target="../slideLayouts/slideLayout55.xml" /><Relationship Id="rId5" Type="http://schemas.openxmlformats.org/officeDocument/2006/relationships/slideLayout" Target="../slideLayouts/slideLayout56.xml" /><Relationship Id="rId6" Type="http://schemas.openxmlformats.org/officeDocument/2006/relationships/slideLayout" Target="../slideLayouts/slideLayout57.xml" /><Relationship Id="rId7" Type="http://schemas.openxmlformats.org/officeDocument/2006/relationships/slideLayout" Target="../slideLayouts/slideLayout58.xml" /><Relationship Id="rId8" Type="http://schemas.openxmlformats.org/officeDocument/2006/relationships/slideLayout" Target="../slideLayouts/slideLayout59.xml" /><Relationship Id="rId9" Type="http://schemas.openxmlformats.org/officeDocument/2006/relationships/slideLayout" Target="../slideLayouts/slideLayout60.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lt1"/>
        </a:solidFill>
      </p:bgPr>
    </p:bg>
    <p:spTree>
      <p:nvGrpSpPr>
        <p:cNvPr id="5" name="Shape 5"/>
        <p:cNvGrpSpPr/>
        <p:nvPr/>
      </p:nvGrpSpPr>
      <p:grpSpPr>
        <a:xfrm>
          <a:off x="0" y="0"/>
          <a:ext cx="0" cy="0"/>
        </a:xfrm>
      </p:grpSpPr>
      <p:sp>
        <p:nvSpPr>
          <p:cNvPr id="6" name="Google Shape;6;p1"/>
          <p:cNvSpPr txBox="1"/>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ct val="0"/>
              </a:spcBef>
              <a:spcAft>
                <a:spcPct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ct val="0"/>
              </a:spcBef>
              <a:spcAft>
                <a:spcPct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ct val="0"/>
              </a:spcBef>
              <a:spcAft>
                <a:spcPct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ct val="0"/>
              </a:spcBef>
              <a:spcAft>
                <a:spcPct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ct val="0"/>
              </a:spcBef>
              <a:spcAft>
                <a:spcPct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ct val="0"/>
              </a:spcBef>
              <a:spcAft>
                <a:spcPct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ct val="0"/>
              </a:spcBef>
              <a:spcAft>
                <a:spcPct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ct val="0"/>
              </a:spcBef>
              <a:spcAft>
                <a:spcPct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ct val="0"/>
              </a:spcBef>
              <a:spcAft>
                <a:spcPct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p:txBody>
      </p:sp>
      <p:sp>
        <p:nvSpPr>
          <p:cNvPr id="7" name="Google Shape;7;p1"/>
          <p:cNvSpPr txBox="1"/>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ct val="0"/>
              </a:spcBef>
              <a:spcAft>
                <a:spcPct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ct val="0"/>
              </a:spcBef>
              <a:spcAft>
                <a:spcPct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ct val="0"/>
              </a:spcBef>
              <a:spcAft>
                <a:spcPct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ct val="0"/>
              </a:spcBef>
              <a:spcAft>
                <a:spcPct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ct val="0"/>
              </a:spcBef>
              <a:spcAft>
                <a:spcPct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ct val="0"/>
              </a:spcBef>
              <a:spcAft>
                <a:spcPct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ct val="0"/>
              </a:spcBef>
              <a:spcAft>
                <a:spcPct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ct val="0"/>
              </a:spcBef>
              <a:spcAft>
                <a:spcPct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ct val="0"/>
              </a:spcBef>
              <a:spcAft>
                <a:spcPct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ct val="0"/>
              </a:spcBef>
              <a:spcAft>
                <a:spcPct val="0"/>
              </a:spcAft>
              <a:buNone/>
            </a:pPr>
            <a:fld id="{00000000-1234-1234-1234-123412341234}" type="slidenum">
              <a:rPr lang="tr"/>
              <a:t>0</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timing/>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Başlık Yer Tutucusu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628650" y="4767262"/>
            <a:ext cx="2057400" cy="273844"/>
          </a:xfrm>
          <a:prstGeom prst="rect">
            <a:avLst/>
          </a:prstGeom>
        </p:spPr>
        <p:txBody>
          <a:bodyPr vert="horz" lIns="91440" tIns="45720" rIns="91440" bIns="45720" rtlCol="0" anchor="ctr"/>
          <a:lstStyle>
            <a:defPPr>
              <a:defRPr lang="tr-TR"/>
            </a:defPPr>
            <a:lvl1pPr marL="0" algn="l"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2BE580D-9928-42E9-8EA8-44894864777D}" type="datetimeFigureOut">
              <a:rPr lang="tr-TR" smtClean="0"/>
              <a:t>12.12.2022</a:t>
            </a:fld>
            <a:endParaRPr lang="tr-TR"/>
          </a:p>
        </p:txBody>
      </p:sp>
      <p:sp>
        <p:nvSpPr>
          <p:cNvPr id="5" name="Altbilgi Yer Tutucusu 4"/>
          <p:cNvSpPr>
            <a:spLocks noGrp="1"/>
          </p:cNvSpPr>
          <p:nvPr>
            <p:ph type="ftr" sz="quarter" idx="3"/>
          </p:nvPr>
        </p:nvSpPr>
        <p:spPr>
          <a:xfrm>
            <a:off x="3028950" y="4767262"/>
            <a:ext cx="3086100" cy="273844"/>
          </a:xfrm>
          <a:prstGeom prst="rect">
            <a:avLst/>
          </a:prstGeom>
        </p:spPr>
        <p:txBody>
          <a:bodyPr vert="horz" lIns="91440" tIns="45720" rIns="91440" bIns="45720" rtlCol="0" anchor="ctr"/>
          <a:lstStyle>
            <a:defPPr>
              <a:defRPr lang="tr-TR"/>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tr-TR"/>
          </a:p>
        </p:txBody>
      </p:sp>
      <p:sp>
        <p:nvSpPr>
          <p:cNvPr id="6" name="Slayt Numarası Yer Tutucusu 5"/>
          <p:cNvSpPr>
            <a:spLocks noGrp="1"/>
          </p:cNvSpPr>
          <p:nvPr>
            <p:ph type="sldNum" sz="quarter" idx="4"/>
          </p:nvPr>
        </p:nvSpPr>
        <p:spPr>
          <a:xfrm>
            <a:off x="6457950" y="4767262"/>
            <a:ext cx="2057400" cy="273844"/>
          </a:xfrm>
          <a:prstGeom prst="rect">
            <a:avLst/>
          </a:prstGeom>
        </p:spPr>
        <p:txBody>
          <a:bodyPr vert="horz" lIns="91440" tIns="45720" rIns="91440" bIns="45720" rtlCol="0" anchor="ctr"/>
          <a:lstStyle>
            <a:defPPr>
              <a:defRPr lang="tr-TR"/>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5CC0CD36-250C-4112-8911-47DAB1A3FC67}" type="slidenum">
              <a:rPr lang="tr-TR" smtClean="0"/>
              <a:t>‹#›</a:t>
            </a:fld>
            <a:endParaRPr lang="tr-TR"/>
          </a:p>
        </p:txBody>
      </p:sp>
    </p:spTree>
    <p:extLst>
      <p:ext uri="{BB962C8B-B14F-4D97-AF65-F5344CB8AC3E}">
        <p14:creationId xmlns:p14="http://schemas.microsoft.com/office/powerpoint/2010/main" val="347727027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3">
        <a:schemeClr val="bg1"/>
      </p:bgRef>
    </p:bg>
    <p:spTree>
      <p:nvGrpSpPr>
        <p:cNvPr id="1" name=""/>
        <p:cNvGrpSpPr/>
        <p:nvPr/>
      </p:nvGrpSpPr>
      <p:grpSpPr>
        <a:xfrm>
          <a:off x="0" y="0"/>
          <a: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0" name="Group 9"/>
          <p:cNvGrpSpPr/>
          <p:nvPr/>
        </p:nvGrpSpPr>
        <p:grpSpPr>
          <a:xfrm>
            <a:off x="-19048" y="0"/>
            <a:ext cx="9004012" cy="4983061"/>
            <a:chOff x="-19048" y="0"/>
            <a:chExt cx="9004012" cy="4983061"/>
          </a:xfrm>
        </p:grpSpPr>
        <p:sp useBgFill="1">
          <p:nvSpPr>
            <p:cNvPr id="11" name="Rectangle 10"/>
            <p:cNvSpPr/>
            <p:nvPr/>
          </p:nvSpPr>
          <p:spPr>
            <a:xfrm>
              <a:off x="1" y="0"/>
              <a:ext cx="8984964" cy="498306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p:txBody>
        </p:sp>
        <p:sp>
          <p:nvSpPr>
            <p:cNvPr id="12" name="Freeform 11"/>
            <p:cNvSpPr/>
            <p:nvPr/>
          </p:nvSpPr>
          <p:spPr>
            <a:xfrm>
              <a:off x="-19048" y="0"/>
              <a:ext cx="8829968" cy="4814636"/>
            </a:xfrm>
            <a:custGeom>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p:txBody>
        </p:sp>
        <p:sp>
          <p:nvSpPr>
            <p:cNvPr id="13" name="Rectangle 12"/>
            <p:cNvSpPr/>
            <p:nvPr/>
          </p:nvSpPr>
          <p:spPr>
            <a:xfrm>
              <a:off x="1" y="4200161"/>
              <a:ext cx="8779884" cy="585436"/>
            </a:xfrm>
            <a:prstGeom prst="rect">
              <a:avLst/>
            </a:prstGeom>
            <a:gradFill flip="none" rotWithShape="1">
              <a:gsLst>
                <a:gs pos="34000">
                  <a:schemeClr val="accent2"/>
                </a:gs>
                <a:gs pos="100000">
                  <a:schemeClr val="accent2">
                    <a:lumMod val="50000"/>
                  </a:schemeClr>
                </a:gs>
              </a:gsLst>
              <a:path path="circle">
                <a:fillToRect l="50000" t="50000" r="50000" b="50000"/>
              </a:path>
            </a:gra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p:txBody>
        </p:sp>
      </p:grpSp>
      <p:sp>
        <p:nvSpPr>
          <p:cNvPr id="2" name="Title Placeholder 1"/>
          <p:cNvSpPr>
            <a:spLocks noGrp="1"/>
          </p:cNvSpPr>
          <p:nvPr>
            <p:ph type="title"/>
          </p:nvPr>
        </p:nvSpPr>
        <p:spPr>
          <a:xfrm>
            <a:off x="514351" y="514350"/>
            <a:ext cx="7797661" cy="863974"/>
          </a:xfrm>
          <a:prstGeom prst="rect">
            <a:avLst/>
          </a:prstGeom>
        </p:spPr>
        <p:txBody>
          <a:bodyPr vert="horz" lIns="91440" tIns="45720" rIns="91440" bIns="45720" rtlCol="0" anchor="ctr">
            <a:normAutofit/>
          </a:bodyPr>
          <a:lstStyle/>
          <a:p>
            <a:r>
              <a:rPr lang="tr-TR"/>
              <a:t>Asıl başlık stilini düzenlemek için tıklayın</a:t>
            </a:r>
            <a:endParaRPr lang="en-US"/>
          </a:p>
        </p:txBody>
      </p:sp>
      <p:sp>
        <p:nvSpPr>
          <p:cNvPr id="3" name="Text Placeholder 2"/>
          <p:cNvSpPr>
            <a:spLocks noGrp="1"/>
          </p:cNvSpPr>
          <p:nvPr>
            <p:ph type="body" idx="1"/>
          </p:nvPr>
        </p:nvSpPr>
        <p:spPr>
          <a:xfrm>
            <a:off x="514350" y="1547547"/>
            <a:ext cx="7797662" cy="2483392"/>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2"/>
          </p:nvPr>
        </p:nvSpPr>
        <p:spPr>
          <a:xfrm>
            <a:off x="5473562" y="4318000"/>
            <a:ext cx="2838450" cy="373853"/>
          </a:xfrm>
          <a:prstGeom prst="rect">
            <a:avLst/>
          </a:prstGeom>
        </p:spPr>
        <p:txBody>
          <a:bodyPr vert="horz" lIns="91440" tIns="45720" rIns="91440" bIns="45720" rtlCol="0" anchor="ctr"/>
          <a:lstStyle>
            <a:defPPr>
              <a:defRPr lang="en-US"/>
            </a:defPPr>
            <a:lvl1pPr marL="0" algn="r" defTabSz="342900" rtl="0" eaLnBrk="1" latinLnBrk="0" hangingPunct="1">
              <a:defRPr sz="2400" kern="1200" cap="all" baseline="0">
                <a:solidFill>
                  <a:schemeClr val="accent2">
                    <a:lumMod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fld id="{311CEB85-9646-45B1-ABCB-53B928A4790F}" type="datetimeFigureOut">
              <a:rPr lang="tr-TR" smtClean="0"/>
              <a:t>13.12.2022</a:t>
            </a:fld>
            <a:endParaRPr lang="tr-TR"/>
          </a:p>
        </p:txBody>
      </p:sp>
      <p:sp>
        <p:nvSpPr>
          <p:cNvPr id="5" name="Footer Placeholder 4"/>
          <p:cNvSpPr>
            <a:spLocks noGrp="1"/>
          </p:cNvSpPr>
          <p:nvPr>
            <p:ph type="ftr" sz="quarter" idx="3"/>
          </p:nvPr>
        </p:nvSpPr>
        <p:spPr>
          <a:xfrm>
            <a:off x="514351" y="4318000"/>
            <a:ext cx="4124789" cy="373853"/>
          </a:xfrm>
          <a:prstGeom prst="rect">
            <a:avLst/>
          </a:prstGeom>
        </p:spPr>
        <p:txBody>
          <a:bodyPr vert="horz" lIns="91440" tIns="45720" rIns="91440" bIns="45720" rtlCol="0" anchor="ctr"/>
          <a:lstStyle>
            <a:defPPr>
              <a:defRPr lang="en-US"/>
            </a:defPPr>
            <a:lvl1pPr marL="0" algn="l" defTabSz="342900" rtl="0" eaLnBrk="1" latinLnBrk="0" hangingPunct="1">
              <a:defRPr sz="2400" kern="1200" cap="all" baseline="0">
                <a:solidFill>
                  <a:schemeClr val="accent2">
                    <a:lumMod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endParaRPr lang="tr-TR"/>
          </a:p>
        </p:txBody>
      </p:sp>
      <p:sp>
        <p:nvSpPr>
          <p:cNvPr id="6" name="Slide Number Placeholder 5"/>
          <p:cNvSpPr>
            <a:spLocks noGrp="1"/>
          </p:cNvSpPr>
          <p:nvPr>
            <p:ph type="sldNum" sz="quarter" idx="4"/>
          </p:nvPr>
        </p:nvSpPr>
        <p:spPr>
          <a:xfrm>
            <a:off x="4715341" y="4318000"/>
            <a:ext cx="680389" cy="373853"/>
          </a:xfrm>
          <a:prstGeom prst="rect">
            <a:avLst/>
          </a:prstGeom>
        </p:spPr>
        <p:txBody>
          <a:bodyPr vert="horz" lIns="91440" tIns="45720" rIns="91440" bIns="45720" rtlCol="0" anchor="ctr"/>
          <a:lstStyle>
            <a:defPPr>
              <a:defRPr lang="en-US"/>
            </a:defPPr>
            <a:lvl1pPr marL="0" algn="ctr" defTabSz="342900" rtl="0" eaLnBrk="1" latinLnBrk="0" hangingPunct="1">
              <a:defRPr sz="2400" kern="1200" cap="all" baseline="0">
                <a:solidFill>
                  <a:schemeClr val="accent2">
                    <a:lumMod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fld id="{7E2395CC-BDF7-435E-9E41-B27261772C0D}" type="slidenum">
              <a:rPr lang="tr-TR" smtClean="0"/>
              <a:t>‹#›</a:t>
            </a:fld>
            <a:endParaRPr lang="tr-TR"/>
          </a:p>
        </p:txBody>
      </p:sp>
    </p:spTree>
    <p:extLst>
      <p:ext uri="{BB962C8B-B14F-4D97-AF65-F5344CB8AC3E}">
        <p14:creationId xmlns:p14="http://schemas.microsoft.com/office/powerpoint/2010/main" val="778550857"/>
      </p:ext>
    </p:extLst>
  </p:cSld>
  <p:clrMap bg1="lt1" tx1="dk1" bg2="lt2" tx2="dk2" accent1="accent1" accent2="accent2" accent3="accent3" accent4="accent4" accent5="accent5" accent6="accent6" hlink="hlink" folHlink="folHlink"/>
  <p:sldLayoutIdLst>
    <p:sldLayoutId id="214748367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transition/>
  <p:timing/>
  <p:txStyles>
    <p:titleStyle>
      <a:lvl1pPr algn="l" defTabSz="685800" rtl="0" eaLnBrk="1" latinLnBrk="0" hangingPunct="1">
        <a:lnSpc>
          <a:spcPct val="90000"/>
        </a:lnSpc>
        <a:spcBef>
          <a:spcPct val="0"/>
        </a:spcBef>
        <a:buNone/>
        <a:defRPr sz="4050" kern="1200" cap="all" baseline="0">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60000"/>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Başlık Yer Tutucusu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628650" y="4767262"/>
            <a:ext cx="2057400" cy="273844"/>
          </a:xfrm>
          <a:prstGeom prst="rect">
            <a:avLst/>
          </a:prstGeom>
        </p:spPr>
        <p:txBody>
          <a:bodyPr vert="horz" lIns="91440" tIns="45720" rIns="91440" bIns="45720" rtlCol="0" anchor="ctr"/>
          <a:lstStyle>
            <a:defPPr>
              <a:defRPr lang="tr-TR"/>
            </a:defPPr>
            <a:lvl1pPr marL="0" algn="l"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E2072480-10DA-4FB4-BEAE-2A1DEA90F248}" type="datetimeFigureOut">
              <a:rPr lang="tr-TR" smtClean="0"/>
              <a:t>6.12.2022</a:t>
            </a:fld>
            <a:endParaRPr lang="tr-TR"/>
          </a:p>
        </p:txBody>
      </p:sp>
      <p:sp>
        <p:nvSpPr>
          <p:cNvPr id="5" name="Altbilgi Yer Tutucusu 4"/>
          <p:cNvSpPr>
            <a:spLocks noGrp="1"/>
          </p:cNvSpPr>
          <p:nvPr>
            <p:ph type="ftr" sz="quarter" idx="3"/>
          </p:nvPr>
        </p:nvSpPr>
        <p:spPr>
          <a:xfrm>
            <a:off x="3028950" y="4767262"/>
            <a:ext cx="3086100" cy="273844"/>
          </a:xfrm>
          <a:prstGeom prst="rect">
            <a:avLst/>
          </a:prstGeom>
        </p:spPr>
        <p:txBody>
          <a:bodyPr vert="horz" lIns="91440" tIns="45720" rIns="91440" bIns="45720" rtlCol="0" anchor="ctr"/>
          <a:lstStyle>
            <a:defPPr>
              <a:defRPr lang="tr-TR"/>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tr-TR"/>
          </a:p>
        </p:txBody>
      </p:sp>
      <p:sp>
        <p:nvSpPr>
          <p:cNvPr id="6" name="Slayt Numarası Yer Tutucusu 5"/>
          <p:cNvSpPr>
            <a:spLocks noGrp="1"/>
          </p:cNvSpPr>
          <p:nvPr>
            <p:ph type="sldNum" sz="quarter" idx="4"/>
          </p:nvPr>
        </p:nvSpPr>
        <p:spPr>
          <a:xfrm>
            <a:off x="6457950" y="4767262"/>
            <a:ext cx="2057400" cy="273844"/>
          </a:xfrm>
          <a:prstGeom prst="rect">
            <a:avLst/>
          </a:prstGeom>
        </p:spPr>
        <p:txBody>
          <a:bodyPr vert="horz" lIns="91440" tIns="45720" rIns="91440" bIns="45720" rtlCol="0" anchor="ctr"/>
          <a:lstStyle>
            <a:defPPr>
              <a:defRPr lang="tr-TR"/>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20A84BC-3F9E-4B08-9743-FC4E27FA5126}" type="slidenum">
              <a:rPr lang="tr-TR" smtClean="0"/>
              <a:t>‹#›</a:t>
            </a:fld>
            <a:endParaRPr lang="tr-TR"/>
          </a:p>
        </p:txBody>
      </p:sp>
    </p:spTree>
    <p:extLst>
      <p:ext uri="{BB962C8B-B14F-4D97-AF65-F5344CB8AC3E}">
        <p14:creationId xmlns:p14="http://schemas.microsoft.com/office/powerpoint/2010/main" val="371246887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Başlık Yer Tutucusu 1">
            <a:extLst>
              <a:ext uri="{FF2B5EF4-FFF2-40B4-BE49-F238E27FC236}">
                <a16:creationId xmlns:a16="http://schemas.microsoft.com/office/drawing/2014/main" id="{911B9258-870B-A153-52E1-075D210A91D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288C2C6-E720-5BF2-5B33-AC1936EA1D9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EEE466C-9E59-8DB0-4BF4-2B5CCB2FA7A1}"/>
              </a:ext>
            </a:extLst>
          </p:cNvPr>
          <p:cNvSpPr>
            <a:spLocks noGrp="1"/>
          </p:cNvSpPr>
          <p:nvPr>
            <p:ph type="dt" sz="half" idx="2"/>
          </p:nvPr>
        </p:nvSpPr>
        <p:spPr>
          <a:xfrm>
            <a:off x="628650" y="4767262"/>
            <a:ext cx="2057400" cy="273844"/>
          </a:xfrm>
          <a:prstGeom prst="rect">
            <a:avLst/>
          </a:prstGeom>
        </p:spPr>
        <p:txBody>
          <a:bodyPr vert="horz" lIns="91440" tIns="45720" rIns="91440" bIns="45720" rtlCol="0" anchor="ctr"/>
          <a:lstStyle>
            <a:defPPr>
              <a:defRPr lang="tr-TR"/>
            </a:defPPr>
            <a:lvl1pPr marL="0" algn="l"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2DF9D71-7022-462F-A9C4-5D1AA4A07191}" type="datetimeFigureOut">
              <a:rPr lang="tr-TR" smtClean="0"/>
              <a:t>12.12.2022</a:t>
            </a:fld>
            <a:endParaRPr lang="tr-TR"/>
          </a:p>
        </p:txBody>
      </p:sp>
      <p:sp>
        <p:nvSpPr>
          <p:cNvPr id="5" name="Alt Bilgi Yer Tutucusu 4">
            <a:extLst>
              <a:ext uri="{FF2B5EF4-FFF2-40B4-BE49-F238E27FC236}">
                <a16:creationId xmlns:a16="http://schemas.microsoft.com/office/drawing/2014/main" id="{D9BBC78F-0EE6-D2FA-5440-644EC87064F4}"/>
              </a:ext>
            </a:extLst>
          </p:cNvPr>
          <p:cNvSpPr>
            <a:spLocks noGrp="1"/>
          </p:cNvSpPr>
          <p:nvPr>
            <p:ph type="ftr" sz="quarter" idx="3"/>
          </p:nvPr>
        </p:nvSpPr>
        <p:spPr>
          <a:xfrm>
            <a:off x="3028950" y="4767262"/>
            <a:ext cx="3086100" cy="273844"/>
          </a:xfrm>
          <a:prstGeom prst="rect">
            <a:avLst/>
          </a:prstGeom>
        </p:spPr>
        <p:txBody>
          <a:bodyPr vert="horz" lIns="91440" tIns="45720" rIns="91440" bIns="45720" rtlCol="0" anchor="ctr"/>
          <a:lstStyle>
            <a:defPPr>
              <a:defRPr lang="tr-TR"/>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tr-TR"/>
          </a:p>
        </p:txBody>
      </p:sp>
      <p:sp>
        <p:nvSpPr>
          <p:cNvPr id="6" name="Slayt Numarası Yer Tutucusu 5">
            <a:extLst>
              <a:ext uri="{FF2B5EF4-FFF2-40B4-BE49-F238E27FC236}">
                <a16:creationId xmlns:a16="http://schemas.microsoft.com/office/drawing/2014/main" id="{B8BBB96A-E784-512C-8064-4163AEA978DD}"/>
              </a:ext>
            </a:extLst>
          </p:cNvPr>
          <p:cNvSpPr>
            <a:spLocks noGrp="1"/>
          </p:cNvSpPr>
          <p:nvPr>
            <p:ph type="sldNum" sz="quarter" idx="4"/>
          </p:nvPr>
        </p:nvSpPr>
        <p:spPr>
          <a:xfrm>
            <a:off x="6457950" y="4767262"/>
            <a:ext cx="2057400" cy="273844"/>
          </a:xfrm>
          <a:prstGeom prst="rect">
            <a:avLst/>
          </a:prstGeom>
        </p:spPr>
        <p:txBody>
          <a:bodyPr vert="horz" lIns="91440" tIns="45720" rIns="91440" bIns="45720" rtlCol="0" anchor="ctr"/>
          <a:lstStyle>
            <a:defPPr>
              <a:defRPr lang="tr-TR"/>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EE43B7E-5E56-4E49-96E8-55EB428B64BC}" type="slidenum">
              <a:rPr lang="tr-TR" smtClean="0"/>
              <a:t>‹#›</a:t>
            </a:fld>
            <a:endParaRPr lang="tr-TR"/>
          </a:p>
        </p:txBody>
      </p:sp>
    </p:spTree>
    <p:extLst>
      <p:ext uri="{BB962C8B-B14F-4D97-AF65-F5344CB8AC3E}">
        <p14:creationId xmlns:p14="http://schemas.microsoft.com/office/powerpoint/2010/main" val="261765316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7.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8.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9.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0.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1.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2.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3.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4.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4.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5.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xml" /><Relationship Id="rId3" Type="http://schemas.openxmlformats.org/officeDocument/2006/relationships/hyperlink" Target="https://www.investopedia.com/terms/c/conditional_probability.asp" TargetMode="Externa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6.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7.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8.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9.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0.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1.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2.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3.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4.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5.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xml" /><Relationship Id="rId3" Type="http://schemas.openxmlformats.org/officeDocument/2006/relationships/image" Target="../media/image4.jpe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6.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7.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8.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9.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0.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1.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2.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3.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4.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5.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6.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7.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8.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9.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0.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1.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2.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3.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4.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5.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5.xml" /><Relationship Id="rId3" Type="http://schemas.openxmlformats.org/officeDocument/2006/relationships/image" Target="../media/image5.jpe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6.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7.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8.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9.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0.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1.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2.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3.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4.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5.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6.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6.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57.jpeg" /><Relationship Id="rId3" Type="http://schemas.openxmlformats.org/officeDocument/2006/relationships/image" Target="../media/image3.jpe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microsoft.com/office/2007/relationships/diagramDrawing" Target="../diagrams/drawing1.xml" /><Relationship Id="rId3" Type="http://schemas.openxmlformats.org/officeDocument/2006/relationships/diagramData" Target="../diagrams/data1.xml" /><Relationship Id="rId4" Type="http://schemas.openxmlformats.org/officeDocument/2006/relationships/diagramLayout" Target="../diagrams/layout1.xml" /><Relationship Id="rId5" Type="http://schemas.openxmlformats.org/officeDocument/2006/relationships/diagramQuickStyle" Target="../diagrams/quickStyle1.xml" /><Relationship Id="rId6" Type="http://schemas.openxmlformats.org/officeDocument/2006/relationships/diagramColors" Target="../diagrams/colors1.xml" /><Relationship Id="rId7" Type="http://schemas.openxmlformats.org/officeDocument/2006/relationships/image" Target="../media/image3.jpe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3.jpe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58.png" /><Relationship Id="rId3" Type="http://schemas.openxmlformats.org/officeDocument/2006/relationships/image" Target="../media/image3.jpe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59.jpeg" /><Relationship Id="rId3" Type="http://schemas.openxmlformats.org/officeDocument/2006/relationships/image" Target="../media/image3.jpe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42.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42.xml" /><Relationship Id="rId2" Type="http://schemas.openxmlformats.org/officeDocument/2006/relationships/image" Target="../media/image60.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7.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42.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42.xml" /><Relationship Id="rId2" Type="http://schemas.openxmlformats.org/officeDocument/2006/relationships/image" Target="../media/image61.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42.xml" /><Relationship Id="rId2" Type="http://schemas.openxmlformats.org/officeDocument/2006/relationships/image" Target="../media/image62.jpe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42.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3.png" /><Relationship Id="rId3" Type="http://schemas.openxmlformats.org/officeDocument/2006/relationships/image" Target="../media/image64.sv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image" Target="../media/image65.jpe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image" Target="../media/image66.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65" name="Shape 65"/>
        <p:cNvGrpSpPr/>
        <p:nvPr/>
      </p:nvGrpSpPr>
      <p:grpSpPr>
        <a:xfrm>
          <a:off x="0" y="0"/>
          <a:ext cx="0" cy="0"/>
        </a:xfrm>
      </p:grpSpPr>
      <p:sp>
        <p:nvSpPr>
          <p:cNvPr id="66" name="Google Shape;66;p13"/>
          <p:cNvSpPr txBox="1"/>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spcBef>
                <a:spcPct val="0"/>
              </a:spcBef>
              <a:spcAft>
                <a:spcPct val="0"/>
              </a:spcAft>
              <a:buNone/>
            </a:pPr>
            <a:r>
              <a:rPr lang="tr"/>
              <a:t>Naive Bayes</a:t>
            </a:r>
            <a:endParaRPr/>
          </a:p>
        </p:txBody>
      </p:sp>
      <p:sp>
        <p:nvSpPr>
          <p:cNvPr id="67" name="Google Shape;67;p13"/>
          <p:cNvSpPr txBox="1"/>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endParaRPr/>
          </a:p>
        </p:txBody>
      </p:sp>
      <p:sp>
        <p:nvSpPr>
          <p:cNvPr id="68" name="Google Shape;68;p1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ct val="0"/>
              </a:spcBef>
              <a:spcAft>
                <a:spcPct val="0"/>
              </a:spcAft>
              <a:buNone/>
            </a:pPr>
            <a:fld id="{00000000-1234-1234-1234-123412341234}" type="slidenum">
              <a:rPr lang="tr"/>
              <a:t>1</a:t>
            </a:fld>
            <a:endParaRP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a:xfrm>
            <a:off x="1783080" y="705395"/>
            <a:ext cx="5290457" cy="2635431"/>
          </a:xfrm>
        </p:spPr>
        <p:txBody>
          <a:bodyPr>
            <a:normAutofit/>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678" y="396070"/>
            <a:ext cx="8397750" cy="4480156"/>
          </a:xfrm>
        </p:spPr>
      </p:pic>
    </p:spTree>
    <p:extLst>
      <p:ext uri="{BB962C8B-B14F-4D97-AF65-F5344CB8AC3E}">
        <p14:creationId xmlns:p14="http://schemas.microsoft.com/office/powerpoint/2010/main" val="3807416737"/>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658" y="273844"/>
            <a:ext cx="8446684" cy="4555671"/>
          </a:xfrm>
        </p:spPr>
      </p:pic>
    </p:spTree>
    <p:extLst>
      <p:ext uri="{BB962C8B-B14F-4D97-AF65-F5344CB8AC3E}">
        <p14:creationId xmlns:p14="http://schemas.microsoft.com/office/powerpoint/2010/main" val="4008739436"/>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37" y="273844"/>
            <a:ext cx="8799080" cy="4654119"/>
          </a:xfrm>
        </p:spPr>
      </p:pic>
    </p:spTree>
    <p:extLst>
      <p:ext uri="{BB962C8B-B14F-4D97-AF65-F5344CB8AC3E}">
        <p14:creationId xmlns:p14="http://schemas.microsoft.com/office/powerpoint/2010/main" val="1450955252"/>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06" y="176348"/>
            <a:ext cx="8960112" cy="4799274"/>
          </a:xfrm>
        </p:spPr>
      </p:pic>
    </p:spTree>
    <p:extLst>
      <p:ext uri="{BB962C8B-B14F-4D97-AF65-F5344CB8AC3E}">
        <p14:creationId xmlns:p14="http://schemas.microsoft.com/office/powerpoint/2010/main" val="41025117"/>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28" y="193146"/>
            <a:ext cx="8969745" cy="4950354"/>
          </a:xfrm>
          <a:prstGeom prst="rect">
            <a:avLst/>
          </a:prstGeom>
          <a:ln>
            <a:noFill/>
          </a:ln>
          <a:effectLst>
            <a:softEdge rad="112500"/>
          </a:effectLst>
        </p:spPr>
      </p:pic>
    </p:spTree>
    <p:extLst>
      <p:ext uri="{BB962C8B-B14F-4D97-AF65-F5344CB8AC3E}">
        <p14:creationId xmlns:p14="http://schemas.microsoft.com/office/powerpoint/2010/main" val="4012221207"/>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887" y="176349"/>
            <a:ext cx="8957304" cy="4829991"/>
          </a:xfrm>
        </p:spPr>
      </p:pic>
    </p:spTree>
    <p:extLst>
      <p:ext uri="{BB962C8B-B14F-4D97-AF65-F5344CB8AC3E}">
        <p14:creationId xmlns:p14="http://schemas.microsoft.com/office/powerpoint/2010/main" val="4076497191"/>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48" y="127364"/>
            <a:ext cx="8518905" cy="4849585"/>
          </a:xfrm>
        </p:spPr>
      </p:pic>
    </p:spTree>
    <p:extLst>
      <p:ext uri="{BB962C8B-B14F-4D97-AF65-F5344CB8AC3E}">
        <p14:creationId xmlns:p14="http://schemas.microsoft.com/office/powerpoint/2010/main" val="2382711215"/>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712" y="176347"/>
            <a:ext cx="8592093" cy="4920199"/>
          </a:xfrm>
        </p:spPr>
      </p:pic>
    </p:spTree>
    <p:extLst>
      <p:ext uri="{BB962C8B-B14F-4D97-AF65-F5344CB8AC3E}">
        <p14:creationId xmlns:p14="http://schemas.microsoft.com/office/powerpoint/2010/main" val="3183646411"/>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843" y="273844"/>
            <a:ext cx="8436883" cy="4536554"/>
          </a:xfrm>
        </p:spPr>
      </p:pic>
    </p:spTree>
    <p:extLst>
      <p:ext uri="{BB962C8B-B14F-4D97-AF65-F5344CB8AC3E}">
        <p14:creationId xmlns:p14="http://schemas.microsoft.com/office/powerpoint/2010/main" val="1147323516"/>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4" y="273844"/>
            <a:ext cx="8698751" cy="4632722"/>
          </a:xfrm>
        </p:spPr>
      </p:pic>
    </p:spTree>
    <p:extLst>
      <p:ext uri="{BB962C8B-B14F-4D97-AF65-F5344CB8AC3E}">
        <p14:creationId xmlns:p14="http://schemas.microsoft.com/office/powerpoint/2010/main" val="3398286885"/>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72" name="Shape 72"/>
        <p:cNvGrpSpPr/>
        <p:nvPr/>
      </p:nvGrpSpPr>
      <p:grpSpPr>
        <a:xfrm>
          <a:off x="0" y="0"/>
          <a:ext cx="0" cy="0"/>
        </a:xfrm>
      </p:grpSpPr>
      <p:sp>
        <p:nvSpPr>
          <p:cNvPr id="73" name="Google Shape;73;p14"/>
          <p:cNvSpPr txBox="1"/>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tr"/>
              <a:t>Naive Bayes Nedir ve Tarihçesi</a:t>
            </a:r>
            <a:endParaRPr/>
          </a:p>
        </p:txBody>
      </p:sp>
      <p:sp>
        <p:nvSpPr>
          <p:cNvPr id="74" name="Google Shape;74;p14"/>
          <p:cNvSpPr txBox="1"/>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tr"/>
              <a:t>Naive Bayes algoritması, sınıflandırma problemlerinin çözümünde kullanılan </a:t>
            </a:r>
            <a:r>
              <a:rPr lang="tr" u="sng"/>
              <a:t>denetimli bir öğrenme algoritmasıdır</a:t>
            </a:r>
            <a:r>
              <a:rPr lang="tr"/>
              <a:t>. Algoritmanın adı </a:t>
            </a:r>
            <a:r>
              <a:rPr lang="tr">
                <a:highlight>
                  <a:srgbClr val="FFFFFF"/>
                </a:highlight>
              </a:rPr>
              <a:t>18. yüzyıl İngiliz matematikçisi Thomas Bayes' in adını taşıyan Bayes teoremine dayan</a:t>
            </a:r>
            <a:r>
              <a:rPr lang="tr">
                <a:highlight>
                  <a:srgbClr val="FFFFFF"/>
                </a:highlight>
                <a:latin typeface="Roboto"/>
                <a:ea typeface="Roboto"/>
                <a:cs typeface="Roboto"/>
                <a:sym typeface="Roboto"/>
              </a:rPr>
              <a:t>ır. </a:t>
            </a:r>
            <a:r>
              <a:rPr lang="tr">
                <a:highlight>
                  <a:srgbClr val="FFFFFF"/>
                </a:highlight>
              </a:rPr>
              <a:t>Bayes Teoremi, koşullu</a:t>
            </a:r>
            <a:r>
              <a:rPr lang="tr">
                <a:highlight>
                  <a:srgbClr val="FFFFFF"/>
                </a:highlight>
                <a:uFill>
                  <a:noFill/>
                </a:uFill>
                <a:hlinkClick r:id="rId3"/>
              </a:rPr>
              <a:t> </a:t>
            </a:r>
            <a:r>
              <a:rPr lang="tr">
                <a:highlight>
                  <a:srgbClr val="FFFFFF"/>
                </a:highlight>
              </a:rPr>
              <a:t>olasılığı bulmak için kullandığımız matematiksel bir formüldür.</a:t>
            </a:r>
            <a:endParaRPr>
              <a:highlight>
                <a:srgbClr val="FFFFFF"/>
              </a:highlight>
            </a:endParaRPr>
          </a:p>
          <a:p>
            <a:pPr marL="0" lvl="0" indent="0" algn="l" rtl="0">
              <a:spcBef>
                <a:spcPts val="1200"/>
              </a:spcBef>
              <a:spcAft>
                <a:spcPct val="0"/>
              </a:spcAft>
              <a:buNone/>
            </a:pPr>
            <a:endParaRPr/>
          </a:p>
          <a:p>
            <a:pPr marL="0" lvl="0" indent="0" algn="l" rtl="0">
              <a:spcBef>
                <a:spcPts val="1200"/>
              </a:spcBef>
              <a:spcAft>
                <a:spcPct val="0"/>
              </a:spcAft>
              <a:buNone/>
            </a:pPr>
            <a:endParaRPr/>
          </a:p>
          <a:p>
            <a:pPr marL="0" lvl="0" indent="0" algn="l" rtl="0">
              <a:spcBef>
                <a:spcPts val="1200"/>
              </a:spcBef>
              <a:spcAft>
                <a:spcPts val="1200"/>
              </a:spcAft>
              <a:buNone/>
            </a:pPr>
            <a:endParaRPr/>
          </a:p>
        </p:txBody>
      </p:sp>
      <p:sp>
        <p:nvSpPr>
          <p:cNvPr id="75" name="Google Shape;75;p1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ct val="0"/>
              </a:spcBef>
              <a:spcAft>
                <a:spcPct val="0"/>
              </a:spcAft>
              <a:buNone/>
            </a:pPr>
            <a:fld id="{00000000-1234-1234-1234-123412341234}" type="slidenum">
              <a:rPr lang="tr"/>
              <a:t>2</a:t>
            </a:fld>
            <a:endParaRPr/>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650" y="273844"/>
            <a:ext cx="8494795" cy="4692831"/>
          </a:xfrm>
        </p:spPr>
      </p:pic>
    </p:spTree>
    <p:extLst>
      <p:ext uri="{BB962C8B-B14F-4D97-AF65-F5344CB8AC3E}">
        <p14:creationId xmlns:p14="http://schemas.microsoft.com/office/powerpoint/2010/main" val="2962789930"/>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439" y="273844"/>
            <a:ext cx="8821122" cy="4804760"/>
          </a:xfrm>
        </p:spPr>
      </p:pic>
    </p:spTree>
    <p:extLst>
      <p:ext uri="{BB962C8B-B14F-4D97-AF65-F5344CB8AC3E}">
        <p14:creationId xmlns:p14="http://schemas.microsoft.com/office/powerpoint/2010/main" val="4172407961"/>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620" y="273844"/>
            <a:ext cx="8450252" cy="4663916"/>
          </a:xfrm>
        </p:spPr>
      </p:pic>
    </p:spTree>
    <p:extLst>
      <p:ext uri="{BB962C8B-B14F-4D97-AF65-F5344CB8AC3E}">
        <p14:creationId xmlns:p14="http://schemas.microsoft.com/office/powerpoint/2010/main" val="3726994616"/>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523" y="273844"/>
            <a:ext cx="8680954" cy="4663440"/>
          </a:xfrm>
        </p:spPr>
      </p:pic>
    </p:spTree>
    <p:extLst>
      <p:ext uri="{BB962C8B-B14F-4D97-AF65-F5344CB8AC3E}">
        <p14:creationId xmlns:p14="http://schemas.microsoft.com/office/powerpoint/2010/main" val="3575752563"/>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670" y="273844"/>
            <a:ext cx="8842659" cy="4713649"/>
          </a:xfrm>
        </p:spPr>
      </p:pic>
    </p:spTree>
    <p:extLst>
      <p:ext uri="{BB962C8B-B14F-4D97-AF65-F5344CB8AC3E}">
        <p14:creationId xmlns:p14="http://schemas.microsoft.com/office/powerpoint/2010/main" val="770027440"/>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10" y="176349"/>
            <a:ext cx="9048979" cy="4885565"/>
          </a:xfrm>
        </p:spPr>
      </p:pic>
    </p:spTree>
    <p:extLst>
      <p:ext uri="{BB962C8B-B14F-4D97-AF65-F5344CB8AC3E}">
        <p14:creationId xmlns:p14="http://schemas.microsoft.com/office/powerpoint/2010/main" val="385426221"/>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661" y="176349"/>
            <a:ext cx="8600677" cy="4859383"/>
          </a:xfrm>
        </p:spPr>
      </p:pic>
    </p:spTree>
    <p:extLst>
      <p:ext uri="{BB962C8B-B14F-4D97-AF65-F5344CB8AC3E}">
        <p14:creationId xmlns:p14="http://schemas.microsoft.com/office/powerpoint/2010/main" val="461583087"/>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83" y="273844"/>
            <a:ext cx="8446833" cy="4683034"/>
          </a:xfrm>
        </p:spPr>
      </p:pic>
    </p:spTree>
    <p:extLst>
      <p:ext uri="{BB962C8B-B14F-4D97-AF65-F5344CB8AC3E}">
        <p14:creationId xmlns:p14="http://schemas.microsoft.com/office/powerpoint/2010/main" val="2231459150"/>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59" y="273844"/>
            <a:ext cx="8912882" cy="4662114"/>
          </a:xfrm>
        </p:spPr>
      </p:pic>
    </p:spTree>
    <p:extLst>
      <p:ext uri="{BB962C8B-B14F-4D97-AF65-F5344CB8AC3E}">
        <p14:creationId xmlns:p14="http://schemas.microsoft.com/office/powerpoint/2010/main" val="1821560245"/>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848" y="273845"/>
            <a:ext cx="8570304" cy="4633199"/>
          </a:xfrm>
        </p:spPr>
      </p:pic>
    </p:spTree>
    <p:extLst>
      <p:ext uri="{BB962C8B-B14F-4D97-AF65-F5344CB8AC3E}">
        <p14:creationId xmlns:p14="http://schemas.microsoft.com/office/powerpoint/2010/main" val="2242161747"/>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79" name="Shape 79"/>
        <p:cNvGrpSpPr/>
        <p:nvPr/>
      </p:nvGrpSpPr>
      <p:grpSpPr>
        <a:xfrm>
          <a:off x="0" y="0"/>
          <a:ext cx="0" cy="0"/>
        </a:xfrm>
      </p:grpSpPr>
      <p:sp>
        <p:nvSpPr>
          <p:cNvPr id="80" name="Google Shape;80;p15"/>
          <p:cNvSpPr txBox="1"/>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tr"/>
              <a:t>Naive Bayes Nedir ve Tarihçesi</a:t>
            </a:r>
            <a:endParaRPr/>
          </a:p>
        </p:txBody>
      </p:sp>
      <p:sp>
        <p:nvSpPr>
          <p:cNvPr id="81" name="Google Shape;81;p15"/>
          <p:cNvSpPr txBox="1"/>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ct val="0"/>
              </a:spcBef>
              <a:spcAft>
                <a:spcPts val="1200"/>
              </a:spcAft>
              <a:buNone/>
            </a:pPr>
            <a:r>
              <a:rPr lang="tr"/>
              <a:t>Naive Bayes, verilerinize uygulayabileceğiniz en basit algoritmadan bir tanesidir. Adından da anlaşılacağı gibi, burada bu algoritma, veri kümesindeki tüm değişkenlerin “Naive” yani birbiriyle ilişkili olmadığı için bir varsayımda bulunur.</a:t>
            </a:r>
            <a:endParaRPr sz="2100"/>
          </a:p>
        </p:txBody>
      </p:sp>
      <p:pic>
        <p:nvPicPr>
          <p:cNvPr id="82" name="Google Shape;82;p15"/>
          <p:cNvPicPr preferRelativeResize="0"/>
          <p:nvPr/>
        </p:nvPicPr>
        <p:blipFill>
          <a:blip r:embed="rId3">
            <a:alphaModFix/>
          </a:blip>
          <a:stretch>
            <a:fillRect/>
          </a:stretch>
        </p:blipFill>
        <p:spPr>
          <a:xfrm>
            <a:off x="5409875" y="2674700"/>
            <a:ext cx="3075450" cy="1763250"/>
          </a:xfrm>
          <a:prstGeom prst="rect">
            <a:avLst/>
          </a:prstGeom>
          <a:noFill/>
          <a:ln>
            <a:noFill/>
          </a:ln>
        </p:spPr>
      </p:pic>
      <p:sp>
        <p:nvSpPr>
          <p:cNvPr id="83" name="Google Shape;83;p1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ct val="0"/>
              </a:spcBef>
              <a:spcAft>
                <a:spcPct val="0"/>
              </a:spcAft>
              <a:buNone/>
            </a:pPr>
            <a:fld id="{00000000-1234-1234-1234-123412341234}" type="slidenum">
              <a:rPr lang="tr"/>
              <a:t>3</a:t>
            </a:fld>
            <a:endParaRPr/>
          </a:p>
        </p:txBody>
      </p:sp>
    </p:spTree>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680" y="273844"/>
            <a:ext cx="8718641" cy="4524954"/>
          </a:xfrm>
        </p:spPr>
      </p:pic>
    </p:spTree>
    <p:extLst>
      <p:ext uri="{BB962C8B-B14F-4D97-AF65-F5344CB8AC3E}">
        <p14:creationId xmlns:p14="http://schemas.microsoft.com/office/powerpoint/2010/main" val="3472211270"/>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877" y="273844"/>
            <a:ext cx="8850246" cy="4632722"/>
          </a:xfrm>
        </p:spPr>
      </p:pic>
    </p:spTree>
    <p:extLst>
      <p:ext uri="{BB962C8B-B14F-4D97-AF65-F5344CB8AC3E}">
        <p14:creationId xmlns:p14="http://schemas.microsoft.com/office/powerpoint/2010/main" val="3810115453"/>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505" y="273844"/>
            <a:ext cx="8720461" cy="4593058"/>
          </a:xfrm>
        </p:spPr>
      </p:pic>
    </p:spTree>
    <p:extLst>
      <p:ext uri="{BB962C8B-B14F-4D97-AF65-F5344CB8AC3E}">
        <p14:creationId xmlns:p14="http://schemas.microsoft.com/office/powerpoint/2010/main" val="317225976"/>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641" y="273844"/>
            <a:ext cx="8531466" cy="4475968"/>
          </a:xfrm>
        </p:spPr>
      </p:pic>
    </p:spTree>
    <p:extLst>
      <p:ext uri="{BB962C8B-B14F-4D97-AF65-F5344CB8AC3E}">
        <p14:creationId xmlns:p14="http://schemas.microsoft.com/office/powerpoint/2010/main" val="3412137428"/>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86" y="195943"/>
            <a:ext cx="9003626" cy="4632722"/>
          </a:xfrm>
        </p:spPr>
      </p:pic>
    </p:spTree>
    <p:extLst>
      <p:ext uri="{BB962C8B-B14F-4D97-AF65-F5344CB8AC3E}">
        <p14:creationId xmlns:p14="http://schemas.microsoft.com/office/powerpoint/2010/main" val="2154354788"/>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508" y="186145"/>
            <a:ext cx="8268479" cy="4475968"/>
          </a:xfrm>
        </p:spPr>
      </p:pic>
    </p:spTree>
    <p:extLst>
      <p:ext uri="{BB962C8B-B14F-4D97-AF65-F5344CB8AC3E}">
        <p14:creationId xmlns:p14="http://schemas.microsoft.com/office/powerpoint/2010/main" val="835585599"/>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95" y="273844"/>
            <a:ext cx="8724310" cy="4436780"/>
          </a:xfrm>
        </p:spPr>
      </p:pic>
    </p:spTree>
    <p:extLst>
      <p:ext uri="{BB962C8B-B14F-4D97-AF65-F5344CB8AC3E}">
        <p14:creationId xmlns:p14="http://schemas.microsoft.com/office/powerpoint/2010/main" val="2317386627"/>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41" y="273844"/>
            <a:ext cx="8515318" cy="4466170"/>
          </a:xfrm>
        </p:spPr>
      </p:pic>
    </p:spTree>
    <p:extLst>
      <p:ext uri="{BB962C8B-B14F-4D97-AF65-F5344CB8AC3E}">
        <p14:creationId xmlns:p14="http://schemas.microsoft.com/office/powerpoint/2010/main" val="730972805"/>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05" y="273844"/>
            <a:ext cx="8844389" cy="4544547"/>
          </a:xfrm>
        </p:spPr>
      </p:pic>
    </p:spTree>
    <p:extLst>
      <p:ext uri="{BB962C8B-B14F-4D97-AF65-F5344CB8AC3E}">
        <p14:creationId xmlns:p14="http://schemas.microsoft.com/office/powerpoint/2010/main" val="2751046177"/>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533" y="273844"/>
            <a:ext cx="8234933" cy="4397748"/>
          </a:xfrm>
        </p:spPr>
      </p:pic>
    </p:spTree>
    <p:extLst>
      <p:ext uri="{BB962C8B-B14F-4D97-AF65-F5344CB8AC3E}">
        <p14:creationId xmlns:p14="http://schemas.microsoft.com/office/powerpoint/2010/main" val="1793085344"/>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87" name="Shape 87"/>
        <p:cNvGrpSpPr/>
        <p:nvPr/>
      </p:nvGrpSpPr>
      <p:grpSpPr>
        <a:xfrm>
          <a:off x="0" y="0"/>
          <a:ext cx="0" cy="0"/>
        </a:xfrm>
      </p:grpSpPr>
      <p:sp>
        <p:nvSpPr>
          <p:cNvPr id="88" name="Google Shape;88;p16"/>
          <p:cNvSpPr txBox="1"/>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tr"/>
              <a:t>Neden Naive Bayes deniyor?</a:t>
            </a:r>
            <a:endParaRPr/>
          </a:p>
        </p:txBody>
      </p:sp>
      <p:sp>
        <p:nvSpPr>
          <p:cNvPr id="89" name="Google Shape;89;p16"/>
          <p:cNvSpPr txBox="1"/>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tr"/>
              <a:t>Naive Bayes algoritması, Naive ve Bayes olmak üzere iki kelimeden oluşur ve şu şekilde tanımlanabilir:</a:t>
            </a:r>
            <a:endParaRPr/>
          </a:p>
          <a:p>
            <a:pPr marL="0" lvl="0" indent="0" algn="l" rtl="0">
              <a:spcBef>
                <a:spcPts val="1200"/>
              </a:spcBef>
              <a:spcAft>
                <a:spcPct val="0"/>
              </a:spcAft>
              <a:buNone/>
            </a:pPr>
            <a:r>
              <a:rPr lang="tr">
                <a:solidFill>
                  <a:srgbClr val="980000"/>
                </a:solidFill>
              </a:rPr>
              <a:t>Naive :</a:t>
            </a:r>
            <a:r>
              <a:rPr lang="tr"/>
              <a:t> Belirli bir özelliğin oluşumunun diğer özelliklerin ortaya çıkışından bağımsız olduğunu varsaydığı için Naive olarak adlandırılır. Bu nedenle yüksek yanlılığa (bias) sahiptir.</a:t>
            </a:r>
            <a:endParaRPr/>
          </a:p>
          <a:p>
            <a:pPr marL="0" lvl="0" indent="0" algn="l" rtl="0">
              <a:spcBef>
                <a:spcPts val="1200"/>
              </a:spcBef>
              <a:spcAft>
                <a:spcPts val="1200"/>
              </a:spcAft>
              <a:buNone/>
            </a:pPr>
            <a:r>
              <a:rPr lang="tr">
                <a:solidFill>
                  <a:srgbClr val="980000"/>
                </a:solidFill>
              </a:rPr>
              <a:t>Bayes :</a:t>
            </a:r>
            <a:r>
              <a:rPr lang="tr"/>
              <a:t> Bayes teoremi ilkesine bağlı olduğu için Bayes olarak adlandırılır .</a:t>
            </a:r>
            <a:endParaRPr/>
          </a:p>
        </p:txBody>
      </p:sp>
      <p:sp>
        <p:nvSpPr>
          <p:cNvPr id="90" name="Google Shape;90;p1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ct val="0"/>
              </a:spcBef>
              <a:spcAft>
                <a:spcPct val="0"/>
              </a:spcAft>
              <a:buNone/>
            </a:pPr>
            <a:fld id="{00000000-1234-1234-1234-123412341234}" type="slidenum">
              <a:rPr lang="tr"/>
              <a:t>4</a:t>
            </a:fld>
            <a:endParaRPr/>
          </a:p>
        </p:txBody>
      </p:sp>
    </p:spTree>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551" y="273844"/>
            <a:ext cx="8363919" cy="4466170"/>
          </a:xfrm>
        </p:spPr>
      </p:pic>
    </p:spTree>
    <p:extLst>
      <p:ext uri="{BB962C8B-B14F-4D97-AF65-F5344CB8AC3E}">
        <p14:creationId xmlns:p14="http://schemas.microsoft.com/office/powerpoint/2010/main" val="253372253"/>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84" y="273844"/>
            <a:ext cx="8767632" cy="4485765"/>
          </a:xfrm>
        </p:spPr>
      </p:pic>
    </p:spTree>
    <p:extLst>
      <p:ext uri="{BB962C8B-B14F-4D97-AF65-F5344CB8AC3E}">
        <p14:creationId xmlns:p14="http://schemas.microsoft.com/office/powerpoint/2010/main" val="2812793212"/>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862" y="273844"/>
            <a:ext cx="8694365" cy="4456374"/>
          </a:xfrm>
        </p:spPr>
      </p:pic>
    </p:spTree>
    <p:extLst>
      <p:ext uri="{BB962C8B-B14F-4D97-AF65-F5344CB8AC3E}">
        <p14:creationId xmlns:p14="http://schemas.microsoft.com/office/powerpoint/2010/main" val="1346288783"/>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976" y="186146"/>
            <a:ext cx="8749427" cy="4495562"/>
          </a:xfrm>
        </p:spPr>
      </p:pic>
    </p:spTree>
    <p:extLst>
      <p:ext uri="{BB962C8B-B14F-4D97-AF65-F5344CB8AC3E}">
        <p14:creationId xmlns:p14="http://schemas.microsoft.com/office/powerpoint/2010/main" val="3067213363"/>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291" y="273844"/>
            <a:ext cx="8651418" cy="4456374"/>
          </a:xfrm>
        </p:spPr>
      </p:pic>
    </p:spTree>
    <p:extLst>
      <p:ext uri="{BB962C8B-B14F-4D97-AF65-F5344CB8AC3E}">
        <p14:creationId xmlns:p14="http://schemas.microsoft.com/office/powerpoint/2010/main" val="1367473698"/>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60" y="273844"/>
            <a:ext cx="8913078" cy="4505359"/>
          </a:xfrm>
        </p:spPr>
      </p:pic>
    </p:spTree>
    <p:extLst>
      <p:ext uri="{BB962C8B-B14F-4D97-AF65-F5344CB8AC3E}">
        <p14:creationId xmlns:p14="http://schemas.microsoft.com/office/powerpoint/2010/main" val="512599094"/>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772" y="273844"/>
            <a:ext cx="8496453" cy="4466170"/>
          </a:xfrm>
        </p:spPr>
      </p:pic>
    </p:spTree>
    <p:extLst>
      <p:ext uri="{BB962C8B-B14F-4D97-AF65-F5344CB8AC3E}">
        <p14:creationId xmlns:p14="http://schemas.microsoft.com/office/powerpoint/2010/main" val="489293177"/>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512" y="273844"/>
            <a:ext cx="8350683" cy="4456374"/>
          </a:xfrm>
        </p:spPr>
      </p:pic>
    </p:spTree>
    <p:extLst>
      <p:ext uri="{BB962C8B-B14F-4D97-AF65-F5344CB8AC3E}">
        <p14:creationId xmlns:p14="http://schemas.microsoft.com/office/powerpoint/2010/main" val="1953831737"/>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410" y="273844"/>
            <a:ext cx="8591179" cy="4440461"/>
          </a:xfrm>
        </p:spPr>
      </p:pic>
    </p:spTree>
    <p:extLst>
      <p:ext uri="{BB962C8B-B14F-4D97-AF65-F5344CB8AC3E}">
        <p14:creationId xmlns:p14="http://schemas.microsoft.com/office/powerpoint/2010/main" val="1629152360"/>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037" y="273844"/>
            <a:ext cx="8925926" cy="4711099"/>
          </a:xfrm>
        </p:spPr>
      </p:pic>
    </p:spTree>
    <p:extLst>
      <p:ext uri="{BB962C8B-B14F-4D97-AF65-F5344CB8AC3E}">
        <p14:creationId xmlns:p14="http://schemas.microsoft.com/office/powerpoint/2010/main" val="3632802615"/>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94" name="Shape 94"/>
        <p:cNvGrpSpPr/>
        <p:nvPr/>
      </p:nvGrpSpPr>
      <p:grpSpPr>
        <a:xfrm>
          <a:off x="0" y="0"/>
          <a:ext cx="0" cy="0"/>
        </a:xfrm>
      </p:grpSpPr>
      <p:sp>
        <p:nvSpPr>
          <p:cNvPr id="95" name="Google Shape;95;p17"/>
          <p:cNvSpPr txBox="1"/>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tr"/>
              <a:t>Neden Naive Bayes deniyor?</a:t>
            </a:r>
            <a:endParaRPr/>
          </a:p>
        </p:txBody>
      </p:sp>
      <p:sp>
        <p:nvSpPr>
          <p:cNvPr id="96" name="Google Shape;96;p17"/>
          <p:cNvSpPr txBox="1"/>
          <p:nvPr>
            <p:ph type="body" idx="1"/>
          </p:nvPr>
        </p:nvSpPr>
        <p:spPr>
          <a:xfrm>
            <a:off x="311700" y="1256475"/>
            <a:ext cx="8520600" cy="3302700"/>
          </a:xfrm>
          <a:prstGeom prst="rect">
            <a:avLst/>
          </a:prstGeom>
        </p:spPr>
        <p:txBody>
          <a:bodyPr spcFirstLastPara="1" wrap="square" lIns="91425" tIns="91425" rIns="91425" bIns="91425" anchor="t" anchorCtr="0">
            <a:normAutofit/>
          </a:bodyPr>
          <a:lstStyle/>
          <a:p>
            <a:pPr marL="0" lvl="0" indent="0" algn="l" rtl="0">
              <a:spcBef>
                <a:spcPct val="0"/>
              </a:spcBef>
              <a:spcAft>
                <a:spcPts val="1200"/>
              </a:spcAft>
              <a:buNone/>
            </a:pPr>
            <a:r>
              <a:rPr lang="tr"/>
              <a:t>Bayes Teoremi:</a:t>
            </a:r>
            <a:endParaRPr/>
          </a:p>
        </p:txBody>
      </p:sp>
      <p:pic>
        <p:nvPicPr>
          <p:cNvPr id="97" name="Google Shape;97;p17"/>
          <p:cNvPicPr preferRelativeResize="0"/>
          <p:nvPr/>
        </p:nvPicPr>
        <p:blipFill>
          <a:blip r:embed="rId3">
            <a:alphaModFix/>
          </a:blip>
          <a:srcRect b="7063"/>
          <a:stretch>
            <a:fillRect/>
          </a:stretch>
        </p:blipFill>
        <p:spPr>
          <a:xfrm>
            <a:off x="2509850" y="1266325"/>
            <a:ext cx="5348399" cy="3302701"/>
          </a:xfrm>
          <a:prstGeom prst="rect">
            <a:avLst/>
          </a:prstGeom>
          <a:noFill/>
          <a:ln>
            <a:noFill/>
          </a:ln>
        </p:spPr>
      </p:pic>
      <p:sp>
        <p:nvSpPr>
          <p:cNvPr id="98" name="Google Shape;98;p1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ct val="0"/>
              </a:spcBef>
              <a:spcAft>
                <a:spcPct val="0"/>
              </a:spcAft>
              <a:buNone/>
            </a:pPr>
            <a:fld id="{00000000-1234-1234-1234-123412341234}" type="slidenum">
              <a:rPr lang="tr"/>
              <a:t>5</a:t>
            </a:fld>
            <a:endParaRPr/>
          </a:p>
        </p:txBody>
      </p:sp>
    </p:spTree>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714" y="200108"/>
            <a:ext cx="8616570" cy="4501194"/>
          </a:xfrm>
        </p:spPr>
      </p:pic>
    </p:spTree>
    <p:extLst>
      <p:ext uri="{BB962C8B-B14F-4D97-AF65-F5344CB8AC3E}">
        <p14:creationId xmlns:p14="http://schemas.microsoft.com/office/powerpoint/2010/main" val="2732337378"/>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075" y="273844"/>
            <a:ext cx="8477849" cy="4501572"/>
          </a:xfrm>
        </p:spPr>
      </p:pic>
    </p:spTree>
    <p:extLst>
      <p:ext uri="{BB962C8B-B14F-4D97-AF65-F5344CB8AC3E}">
        <p14:creationId xmlns:p14="http://schemas.microsoft.com/office/powerpoint/2010/main" val="645414010"/>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58" y="273844"/>
            <a:ext cx="8996683" cy="4658870"/>
          </a:xfrm>
        </p:spPr>
      </p:pic>
    </p:spTree>
    <p:extLst>
      <p:ext uri="{BB962C8B-B14F-4D97-AF65-F5344CB8AC3E}">
        <p14:creationId xmlns:p14="http://schemas.microsoft.com/office/powerpoint/2010/main" val="2398037134"/>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3844"/>
            <a:ext cx="9100758" cy="4632722"/>
          </a:xfrm>
        </p:spPr>
      </p:pic>
    </p:spTree>
    <p:extLst>
      <p:ext uri="{BB962C8B-B14F-4D97-AF65-F5344CB8AC3E}">
        <p14:creationId xmlns:p14="http://schemas.microsoft.com/office/powerpoint/2010/main" val="2953491338"/>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747" y="273844"/>
            <a:ext cx="8714506" cy="4581143"/>
          </a:xfrm>
        </p:spPr>
      </p:pic>
    </p:spTree>
    <p:extLst>
      <p:ext uri="{BB962C8B-B14F-4D97-AF65-F5344CB8AC3E}">
        <p14:creationId xmlns:p14="http://schemas.microsoft.com/office/powerpoint/2010/main" val="2955018492"/>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23" y="166551"/>
            <a:ext cx="8980353" cy="4720897"/>
          </a:xfrm>
        </p:spPr>
      </p:pic>
    </p:spTree>
    <p:extLst>
      <p:ext uri="{BB962C8B-B14F-4D97-AF65-F5344CB8AC3E}">
        <p14:creationId xmlns:p14="http://schemas.microsoft.com/office/powerpoint/2010/main" val="643221697"/>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089" y="147302"/>
            <a:ext cx="8667099" cy="4790458"/>
          </a:xfrm>
        </p:spPr>
      </p:pic>
    </p:spTree>
    <p:extLst>
      <p:ext uri="{BB962C8B-B14F-4D97-AF65-F5344CB8AC3E}">
        <p14:creationId xmlns:p14="http://schemas.microsoft.com/office/powerpoint/2010/main" val="929156648"/>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965" y="166552"/>
            <a:ext cx="8480070" cy="4790803"/>
          </a:xfrm>
        </p:spPr>
      </p:pic>
    </p:spTree>
    <p:extLst>
      <p:ext uri="{BB962C8B-B14F-4D97-AF65-F5344CB8AC3E}">
        <p14:creationId xmlns:p14="http://schemas.microsoft.com/office/powerpoint/2010/main" val="3330439086"/>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524" y="273844"/>
            <a:ext cx="8588952" cy="4634524"/>
          </a:xfrm>
        </p:spPr>
      </p:pic>
    </p:spTree>
    <p:extLst>
      <p:ext uri="{BB962C8B-B14F-4D97-AF65-F5344CB8AC3E}">
        <p14:creationId xmlns:p14="http://schemas.microsoft.com/office/powerpoint/2010/main" val="3494476276"/>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795" y="186146"/>
            <a:ext cx="8550409" cy="4722223"/>
          </a:xfrm>
        </p:spPr>
      </p:pic>
    </p:spTree>
    <p:extLst>
      <p:ext uri="{BB962C8B-B14F-4D97-AF65-F5344CB8AC3E}">
        <p14:creationId xmlns:p14="http://schemas.microsoft.com/office/powerpoint/2010/main" val="2747792643"/>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02" name="Shape 102"/>
        <p:cNvGrpSpPr/>
        <p:nvPr/>
      </p:nvGrpSpPr>
      <p:grpSpPr>
        <a:xfrm>
          <a:off x="0" y="0"/>
          <a:ext cx="0" cy="0"/>
        </a:xfrm>
      </p:grpSpPr>
      <p:sp>
        <p:nvSpPr>
          <p:cNvPr id="103" name="Google Shape;103;p18"/>
          <p:cNvSpPr txBox="1"/>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tr"/>
              <a:t>Naive Bayes Çalışma Mantığı</a:t>
            </a:r>
            <a:endParaRPr/>
          </a:p>
        </p:txBody>
      </p:sp>
      <p:sp>
        <p:nvSpPr>
          <p:cNvPr id="104" name="Google Shape;104;p18"/>
          <p:cNvSpPr txBox="1"/>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tr">
                <a:highlight>
                  <a:srgbClr val="FFFFFF"/>
                </a:highlight>
              </a:rPr>
              <a:t>Algoritmanın çalışma şekli bir eleman için her durumun olasılığını hesaplar ve olasılık değeri en yüksek olana göre sınıflandırır. Az bir eğitim verisiyle çok başarılı işler çıkarabilir. </a:t>
            </a:r>
            <a:endParaRPr/>
          </a:p>
          <a:p>
            <a:pPr marL="0" lvl="0" indent="0" algn="l" rtl="0">
              <a:spcBef>
                <a:spcPts val="1200"/>
              </a:spcBef>
              <a:spcAft>
                <a:spcPts val="1200"/>
              </a:spcAft>
              <a:buNone/>
            </a:pPr>
            <a:r>
              <a:rPr lang="tr"/>
              <a:t>Elbette öğretilmiş veri sayısı ne kadar çok ise, test verisinin gerçek kategorisini tespit etmek o kadar kesin olabilmektedir.</a:t>
            </a:r>
            <a:endParaRPr/>
          </a:p>
        </p:txBody>
      </p:sp>
      <p:sp>
        <p:nvSpPr>
          <p:cNvPr id="105" name="Google Shape;105;p1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ct val="0"/>
              </a:spcBef>
              <a:spcAft>
                <a:spcPct val="0"/>
              </a:spcAft>
              <a:buNone/>
            </a:pPr>
            <a:fld id="{00000000-1234-1234-1234-123412341234}" type="slidenum">
              <a:rPr lang="tr"/>
              <a:t>6</a:t>
            </a:fld>
            <a:endParaRPr/>
          </a:p>
        </p:txBody>
      </p:sp>
    </p:spTree>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038" y="273844"/>
            <a:ext cx="8377924" cy="4742293"/>
          </a:xfrm>
        </p:spPr>
      </p:pic>
    </p:spTree>
    <p:extLst>
      <p:ext uri="{BB962C8B-B14F-4D97-AF65-F5344CB8AC3E}">
        <p14:creationId xmlns:p14="http://schemas.microsoft.com/office/powerpoint/2010/main" val="988015017"/>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a:blip r:embed="rId3">
            <a:duotone>
              <a:schemeClr val="bg1">
                <a:shade val="48000"/>
                <a:satMod val="110000"/>
                <a:lumMod val="40000"/>
              </a:schemeClr>
              <a:schemeClr val="bg1">
                <a:tint val="90000"/>
                <a:lumMod val="106000"/>
              </a:schemeClr>
            </a:duotone>
          </a:blip>
          <a:stretch>
            <a:fillRect/>
          </a:stretch>
        </a:blipFill>
        <a:effectLst/>
      </p:bgPr>
    </p:bg>
    <p:spTree>
      <p:nvGrpSpPr>
        <p:cNvPr id="1" name=""/>
        <p:cNvGrpSpPr/>
        <p:nvPr/>
      </p:nvGrpSpPr>
      <p:grpSpPr>
        <a:xfrm>
          <a:off x="0" y="0"/>
          <a:ext cx="0" cy="0"/>
        </a:xfrm>
      </p:grpSpPr>
      <p:sp>
        <p:nvSpPr>
          <p:cNvPr id="2" name="Başlık 1">
            <a:extLst>
              <a:ext uri="{FF2B5EF4-FFF2-40B4-BE49-F238E27FC236}">
                <a16:creationId xmlns:a16="http://schemas.microsoft.com/office/drawing/2014/main" id="{DFD31493-D4D6-BA69-3F26-AE6CBFAB85F5}"/>
              </a:ext>
            </a:extLst>
          </p:cNvPr>
          <p:cNvSpPr>
            <a:spLocks noGrp="1"/>
          </p:cNvSpPr>
          <p:nvPr>
            <p:ph type="ctrTitle"/>
          </p:nvPr>
        </p:nvSpPr>
        <p:spPr>
          <a:xfrm rot="21420000">
            <a:off x="421697" y="491694"/>
            <a:ext cx="4071367" cy="2459013"/>
          </a:xfrm>
        </p:spPr>
        <p:txBody>
          <a:bodyPr>
            <a:normAutofit/>
          </a:bodyPr>
          <a:lstStyle/>
          <a:p>
            <a:r>
              <a:rPr lang="tr-TR" sz="5100" err="1"/>
              <a:t>Naive Bayes’de kullanılan fonksiyonlar</a:t>
            </a:r>
          </a:p>
        </p:txBody>
      </p:sp>
      <p:sp>
        <p:nvSpPr>
          <p:cNvPr id="3" name="Alt Başlık 2">
            <a:extLst>
              <a:ext uri="{FF2B5EF4-FFF2-40B4-BE49-F238E27FC236}">
                <a16:creationId xmlns:a16="http://schemas.microsoft.com/office/drawing/2014/main" id="{3C174AF1-142D-E605-E8ED-08B0FE1E48D7}"/>
              </a:ext>
            </a:extLst>
          </p:cNvPr>
          <p:cNvSpPr>
            <a:spLocks noGrp="1"/>
          </p:cNvSpPr>
          <p:nvPr>
            <p:ph type="subTitle" idx="1"/>
          </p:nvPr>
        </p:nvSpPr>
        <p:spPr>
          <a:xfrm rot="21420000">
            <a:off x="500014" y="2950151"/>
            <a:ext cx="4068562" cy="466344"/>
          </a:xfrm>
        </p:spPr>
        <p:txBody>
          <a:bodyPr>
            <a:normAutofit/>
          </a:bodyPr>
          <a:lstStyle/>
          <a:p>
            <a:endParaRPr lang="tr-TR"/>
          </a:p>
        </p:txBody>
      </p:sp>
      <p:pic>
        <p:nvPicPr>
          <p:cNvPr id="5" name="Picture 4">
            <a:extLst>
              <a:ext uri="{FF2B5EF4-FFF2-40B4-BE49-F238E27FC236}">
                <a16:creationId xmlns:a16="http://schemas.microsoft.com/office/drawing/2014/main" id="{4067FA56-AE92-229C-F7E3-BA6BC431CB2D}"/>
              </a:ext>
            </a:extLst>
          </p:cNvPr>
          <p:cNvPicPr>
            <a:picLocks noChangeAspect="1"/>
          </p:cNvPicPr>
          <p:nvPr/>
        </p:nvPicPr>
        <p:blipFill>
          <a:blip r:embed="rId2"/>
          <a:srcRect t="3733" r="-2" b="1563"/>
          <a:stretch>
            <a:fillRect/>
          </a:stretch>
        </p:blipFill>
        <p:spPr>
          <a:xfrm rot="21420000">
            <a:off x="4825785" y="-3308"/>
            <a:ext cx="3504672" cy="3319014"/>
          </a:xfrm>
          <a:custGeom>
            <a:rect l="l" t="t" r="r" b="b"/>
            <a:pathLst>
              <a:path w="4672896" h="4425352">
                <a:moveTo>
                  <a:pt x="2262547" y="0"/>
                </a:moveTo>
                <a:lnTo>
                  <a:pt x="4672895" y="126321"/>
                </a:lnTo>
                <a:lnTo>
                  <a:pt x="4672896" y="4425352"/>
                </a:lnTo>
                <a:lnTo>
                  <a:pt x="0" y="4425352"/>
                </a:lnTo>
                <a:lnTo>
                  <a:pt x="0" y="0"/>
                </a:lnTo>
                <a:close/>
              </a:path>
            </a:pathLst>
          </a:custGeom>
        </p:spPr>
      </p:pic>
    </p:spTree>
    <p:extLst>
      <p:ext uri="{BB962C8B-B14F-4D97-AF65-F5344CB8AC3E}">
        <p14:creationId xmlns:p14="http://schemas.microsoft.com/office/powerpoint/2010/main" val="3162167099"/>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a:blip r:embed="rId7">
            <a:duotone>
              <a:schemeClr val="bg1">
                <a:shade val="48000"/>
                <a:satMod val="110000"/>
                <a:lumMod val="40000"/>
              </a:schemeClr>
              <a:schemeClr val="bg1">
                <a:tint val="90000"/>
                <a:lumMod val="106000"/>
              </a:schemeClr>
            </a:duotone>
          </a:blip>
          <a:stretch>
            <a:fillRect/>
          </a:stretch>
        </a:blipFill>
        <a:effectLst/>
      </p:bgPr>
    </p:bg>
    <p:spTree>
      <p:nvGrpSpPr>
        <p:cNvPr id="1" name=""/>
        <p:cNvGrpSpPr/>
        <p:nvPr/>
      </p:nvGrpSpPr>
      <p:grpSpPr>
        <a:xfrm>
          <a:off x="0" y="0"/>
          <a:ext cx="0" cy="0"/>
        </a:xfrm>
      </p:grpSpPr>
      <p:sp useBgFill="1">
        <p:nvSpPr>
          <p:cNvPr id="13" name="Rectangle 10">
            <a:extLst>
              <a:ext uri="{FF2B5EF4-FFF2-40B4-BE49-F238E27FC236}">
                <a16:creationId xmlns:a16="http://schemas.microsoft.com/office/drawing/2014/main" id="{382A691F-7376-47CC-B247-58862D549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rgbClr val="FFFFFF"/>
                </a:solidFill>
                <a:latin typeface="Impact" panose="020b0806030902050204"/>
                <a:ea typeface="+mn-ea"/>
                <a:cs typeface="+mn-cs"/>
              </a:defRPr>
            </a:lvl1pPr>
            <a:lvl2pPr marL="342900" algn="l" defTabSz="342900" rtl="0" eaLnBrk="1" latinLnBrk="0" hangingPunct="1">
              <a:defRPr sz="1350" kern="1200">
                <a:solidFill>
                  <a:srgbClr val="FFFFFF"/>
                </a:solidFill>
                <a:latin typeface="Impact" panose="020b0806030902050204"/>
                <a:ea typeface="+mn-ea"/>
                <a:cs typeface="+mn-cs"/>
              </a:defRPr>
            </a:lvl2pPr>
            <a:lvl3pPr marL="685800" algn="l" defTabSz="342900" rtl="0" eaLnBrk="1" latinLnBrk="0" hangingPunct="1">
              <a:defRPr sz="1350" kern="1200">
                <a:solidFill>
                  <a:srgbClr val="FFFFFF"/>
                </a:solidFill>
                <a:latin typeface="Impact" panose="020b0806030902050204"/>
                <a:ea typeface="+mn-ea"/>
                <a:cs typeface="+mn-cs"/>
              </a:defRPr>
            </a:lvl3pPr>
            <a:lvl4pPr marL="1028700" algn="l" defTabSz="342900" rtl="0" eaLnBrk="1" latinLnBrk="0" hangingPunct="1">
              <a:defRPr sz="1350" kern="1200">
                <a:solidFill>
                  <a:srgbClr val="FFFFFF"/>
                </a:solidFill>
                <a:latin typeface="Impact" panose="020b0806030902050204"/>
                <a:ea typeface="+mn-ea"/>
                <a:cs typeface="+mn-cs"/>
              </a:defRPr>
            </a:lvl4pPr>
            <a:lvl5pPr marL="1371600" algn="l" defTabSz="342900" rtl="0" eaLnBrk="1" latinLnBrk="0" hangingPunct="1">
              <a:defRPr sz="1350" kern="1200">
                <a:solidFill>
                  <a:srgbClr val="FFFFFF"/>
                </a:solidFill>
                <a:latin typeface="Impact" panose="020b0806030902050204"/>
                <a:ea typeface="+mn-ea"/>
                <a:cs typeface="+mn-cs"/>
              </a:defRPr>
            </a:lvl5pPr>
            <a:lvl6pPr marL="1714500" algn="l" defTabSz="342900" rtl="0" eaLnBrk="1" latinLnBrk="0" hangingPunct="1">
              <a:defRPr sz="1350" kern="1200">
                <a:solidFill>
                  <a:srgbClr val="FFFFFF"/>
                </a:solidFill>
                <a:latin typeface="Impact" panose="020b0806030902050204"/>
                <a:ea typeface="+mn-ea"/>
                <a:cs typeface="+mn-cs"/>
              </a:defRPr>
            </a:lvl6pPr>
            <a:lvl7pPr marL="2057400" algn="l" defTabSz="342900" rtl="0" eaLnBrk="1" latinLnBrk="0" hangingPunct="1">
              <a:defRPr sz="1350" kern="1200">
                <a:solidFill>
                  <a:srgbClr val="FFFFFF"/>
                </a:solidFill>
                <a:latin typeface="Impact" panose="020b0806030902050204"/>
                <a:ea typeface="+mn-ea"/>
                <a:cs typeface="+mn-cs"/>
              </a:defRPr>
            </a:lvl7pPr>
            <a:lvl8pPr marL="2400300" algn="l" defTabSz="342900" rtl="0" eaLnBrk="1" latinLnBrk="0" hangingPunct="1">
              <a:defRPr sz="1350" kern="1200">
                <a:solidFill>
                  <a:srgbClr val="FFFFFF"/>
                </a:solidFill>
                <a:latin typeface="Impact" panose="020b0806030902050204"/>
                <a:ea typeface="+mn-ea"/>
                <a:cs typeface="+mn-cs"/>
              </a:defRPr>
            </a:lvl8pPr>
            <a:lvl9pPr marL="2743200" algn="l" defTabSz="342900" rtl="0" eaLnBrk="1" latinLnBrk="0" hangingPunct="1">
              <a:defRPr sz="1350" kern="1200">
                <a:solidFill>
                  <a:srgbClr val="FFFFFF"/>
                </a:solidFill>
                <a:latin typeface="Impact" panose="020b0806030902050204"/>
                <a:ea typeface="+mn-ea"/>
                <a:cs typeface="+mn-cs"/>
              </a:defRPr>
            </a:lvl9pPr>
          </a:lstStyle>
          <a:p>
            <a:pPr algn="ctr"/>
            <a:endParaRPr lang="en-US"/>
          </a:p>
        </p:txBody>
      </p:sp>
      <p:sp>
        <p:nvSpPr>
          <p:cNvPr id="2" name="Başlık 1">
            <a:extLst>
              <a:ext uri="{FF2B5EF4-FFF2-40B4-BE49-F238E27FC236}">
                <a16:creationId xmlns:a16="http://schemas.microsoft.com/office/drawing/2014/main" id="{8F03292E-6BAD-06B3-9988-AF8ED8C64E1B}"/>
              </a:ext>
            </a:extLst>
          </p:cNvPr>
          <p:cNvSpPr>
            <a:spLocks noGrp="1"/>
          </p:cNvSpPr>
          <p:nvPr>
            <p:ph type="title"/>
          </p:nvPr>
        </p:nvSpPr>
        <p:spPr>
          <a:xfrm>
            <a:off x="514350" y="514350"/>
            <a:ext cx="8094628" cy="863974"/>
          </a:xfrm>
        </p:spPr>
        <p:txBody>
          <a:bodyPr>
            <a:normAutofit/>
          </a:bodyPr>
          <a:lstStyle/>
          <a:p>
            <a:r>
              <a:rPr lang="tr-TR"/>
              <a:t>Çeşitleri</a:t>
            </a:r>
          </a:p>
        </p:txBody>
      </p:sp>
      <p:graphicFrame>
        <p:nvGraphicFramePr>
          <p:cNvPr id="6" name="İçerik Yer Tutucusu 2">
            <a:extLst>
              <a:ext uri="{FF2B5EF4-FFF2-40B4-BE49-F238E27FC236}">
                <a16:creationId xmlns:a16="http://schemas.microsoft.com/office/drawing/2014/main" id="{9C28ABB2-820B-8E54-1C18-B6D57C419B7C}"/>
              </a:ext>
            </a:extLst>
          </p:cNvPr>
          <p:cNvGraphicFramePr>
            <a:graphicFrameLocks noGrp="1"/>
          </p:cNvGraphicFramePr>
          <p:nvPr>
            <p:ph idx="1"/>
            <p:extLst>
              <p:ext uri="{D42A27DB-BD31-4B8C-83A1-F6EECF244321}">
                <p14:modId xmlns:p14="http://schemas.microsoft.com/office/powerpoint/2010/main" val="990116871"/>
              </p:ext>
            </p:extLst>
          </p:nvPr>
        </p:nvGraphicFramePr>
        <p:xfrm>
          <a:off x="514350" y="1547812"/>
          <a:ext cx="8095060" cy="2931319"/>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1820344082"/>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a:blip r:embed="rId2">
            <a:duotone>
              <a:schemeClr val="bg1">
                <a:shade val="48000"/>
                <a:satMod val="110000"/>
                <a:lumMod val="40000"/>
              </a:schemeClr>
              <a:schemeClr val="bg1">
                <a:tint val="90000"/>
                <a:lumMod val="106000"/>
              </a:schemeClr>
            </a:duotone>
          </a:blip>
          <a:stretch>
            <a:fillRect/>
          </a:stretch>
        </a:blipFill>
        <a:effectLst/>
      </p:bgPr>
    </p:bg>
    <p:spTree>
      <p:nvGrpSpPr>
        <p:cNvPr id="1" name=""/>
        <p:cNvGrpSpPr/>
        <p:nvPr/>
      </p:nvGrpSpPr>
      <p:grpSpPr>
        <a:xfrm>
          <a:off x="0" y="0"/>
          <a:ext cx="0" cy="0"/>
        </a:xfrm>
      </p:grpSpPr>
      <p:sp useBgFill="1">
        <p:nvSpPr>
          <p:cNvPr id="8" name="Freeform: Shape 7">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8"/>
          </a:xfrm>
          <a:custGeom>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342900" rtl="0" eaLnBrk="1" latinLnBrk="0" hangingPunct="1">
              <a:defRPr sz="1350" kern="1200">
                <a:solidFill>
                  <a:srgbClr val="FFFFFF"/>
                </a:solidFill>
                <a:latin typeface="Impact" panose="020b0806030902050204"/>
                <a:ea typeface="+mn-ea"/>
                <a:cs typeface="+mn-cs"/>
              </a:defRPr>
            </a:lvl1pPr>
            <a:lvl2pPr marL="342900" algn="l" defTabSz="342900" rtl="0" eaLnBrk="1" latinLnBrk="0" hangingPunct="1">
              <a:defRPr sz="1350" kern="1200">
                <a:solidFill>
                  <a:srgbClr val="FFFFFF"/>
                </a:solidFill>
                <a:latin typeface="Impact" panose="020b0806030902050204"/>
                <a:ea typeface="+mn-ea"/>
                <a:cs typeface="+mn-cs"/>
              </a:defRPr>
            </a:lvl2pPr>
            <a:lvl3pPr marL="685800" algn="l" defTabSz="342900" rtl="0" eaLnBrk="1" latinLnBrk="0" hangingPunct="1">
              <a:defRPr sz="1350" kern="1200">
                <a:solidFill>
                  <a:srgbClr val="FFFFFF"/>
                </a:solidFill>
                <a:latin typeface="Impact" panose="020b0806030902050204"/>
                <a:ea typeface="+mn-ea"/>
                <a:cs typeface="+mn-cs"/>
              </a:defRPr>
            </a:lvl3pPr>
            <a:lvl4pPr marL="1028700" algn="l" defTabSz="342900" rtl="0" eaLnBrk="1" latinLnBrk="0" hangingPunct="1">
              <a:defRPr sz="1350" kern="1200">
                <a:solidFill>
                  <a:srgbClr val="FFFFFF"/>
                </a:solidFill>
                <a:latin typeface="Impact" panose="020b0806030902050204"/>
                <a:ea typeface="+mn-ea"/>
                <a:cs typeface="+mn-cs"/>
              </a:defRPr>
            </a:lvl4pPr>
            <a:lvl5pPr marL="1371600" algn="l" defTabSz="342900" rtl="0" eaLnBrk="1" latinLnBrk="0" hangingPunct="1">
              <a:defRPr sz="1350" kern="1200">
                <a:solidFill>
                  <a:srgbClr val="FFFFFF"/>
                </a:solidFill>
                <a:latin typeface="Impact" panose="020b0806030902050204"/>
                <a:ea typeface="+mn-ea"/>
                <a:cs typeface="+mn-cs"/>
              </a:defRPr>
            </a:lvl5pPr>
            <a:lvl6pPr marL="1714500" algn="l" defTabSz="342900" rtl="0" eaLnBrk="1" latinLnBrk="0" hangingPunct="1">
              <a:defRPr sz="1350" kern="1200">
                <a:solidFill>
                  <a:srgbClr val="FFFFFF"/>
                </a:solidFill>
                <a:latin typeface="Impact" panose="020b0806030902050204"/>
                <a:ea typeface="+mn-ea"/>
                <a:cs typeface="+mn-cs"/>
              </a:defRPr>
            </a:lvl6pPr>
            <a:lvl7pPr marL="2057400" algn="l" defTabSz="342900" rtl="0" eaLnBrk="1" latinLnBrk="0" hangingPunct="1">
              <a:defRPr sz="1350" kern="1200">
                <a:solidFill>
                  <a:srgbClr val="FFFFFF"/>
                </a:solidFill>
                <a:latin typeface="Impact" panose="020b0806030902050204"/>
                <a:ea typeface="+mn-ea"/>
                <a:cs typeface="+mn-cs"/>
              </a:defRPr>
            </a:lvl7pPr>
            <a:lvl8pPr marL="2400300" algn="l" defTabSz="342900" rtl="0" eaLnBrk="1" latinLnBrk="0" hangingPunct="1">
              <a:defRPr sz="1350" kern="1200">
                <a:solidFill>
                  <a:srgbClr val="FFFFFF"/>
                </a:solidFill>
                <a:latin typeface="Impact" panose="020b0806030902050204"/>
                <a:ea typeface="+mn-ea"/>
                <a:cs typeface="+mn-cs"/>
              </a:defRPr>
            </a:lvl8pPr>
            <a:lvl9pPr marL="2743200" algn="l" defTabSz="342900" rtl="0" eaLnBrk="1" latinLnBrk="0" hangingPunct="1">
              <a:defRPr sz="1350" kern="1200">
                <a:solidFill>
                  <a:srgbClr val="FFFFFF"/>
                </a:solidFill>
                <a:latin typeface="Impact" panose="020b0806030902050204"/>
                <a:ea typeface="+mn-ea"/>
                <a:cs typeface="+mn-cs"/>
              </a:defRPr>
            </a:lvl9pPr>
          </a:lstStyle>
          <a:p/>
        </p:txBody>
      </p:sp>
      <p:sp>
        <p:nvSpPr>
          <p:cNvPr id="2" name="Başlık 1">
            <a:extLst>
              <a:ext uri="{FF2B5EF4-FFF2-40B4-BE49-F238E27FC236}">
                <a16:creationId xmlns:a16="http://schemas.microsoft.com/office/drawing/2014/main" id="{1CDEE440-ECAF-3467-0AD3-06D8809C5561}"/>
              </a:ext>
            </a:extLst>
          </p:cNvPr>
          <p:cNvSpPr>
            <a:spLocks noGrp="1"/>
          </p:cNvSpPr>
          <p:nvPr>
            <p:ph type="title"/>
          </p:nvPr>
        </p:nvSpPr>
        <p:spPr>
          <a:xfrm>
            <a:off x="482600" y="482600"/>
            <a:ext cx="2741246" cy="3872523"/>
          </a:xfrm>
        </p:spPr>
        <p:txBody>
          <a:bodyPr>
            <a:normAutofit/>
          </a:bodyPr>
          <a:lstStyle/>
          <a:p>
            <a:r>
              <a:rPr lang="tr-TR" sz="3300"/>
              <a:t>Gaussian naive bayes</a:t>
            </a:r>
            <a:br>
              <a:rPr lang="tr-TR" sz="3300"/>
            </a:br>
            <a:endParaRPr lang="tr-TR" sz="3300"/>
          </a:p>
        </p:txBody>
      </p:sp>
      <p:sp>
        <p:nvSpPr>
          <p:cNvPr id="10" name="5-Point Star 24">
            <a:extLst>
              <a:ext uri="{FF2B5EF4-FFF2-40B4-BE49-F238E27FC236}">
                <a16:creationId xmlns:a16="http://schemas.microsoft.com/office/drawing/2014/main" id="{89E829E7-17BB-4272-A707-8219BDF46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22" y="2324120"/>
            <a:ext cx="189483" cy="189483"/>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342900" rtl="0" eaLnBrk="1" latinLnBrk="0" hangingPunct="1">
              <a:defRPr sz="1350" kern="1200">
                <a:solidFill>
                  <a:srgbClr val="FFFFFF"/>
                </a:solidFill>
                <a:latin typeface="Impact" panose="020b0806030902050204"/>
                <a:ea typeface="+mn-ea"/>
                <a:cs typeface="+mn-cs"/>
              </a:defRPr>
            </a:lvl1pPr>
            <a:lvl2pPr marL="342900" algn="l" defTabSz="342900" rtl="0" eaLnBrk="1" latinLnBrk="0" hangingPunct="1">
              <a:defRPr sz="1350" kern="1200">
                <a:solidFill>
                  <a:srgbClr val="FFFFFF"/>
                </a:solidFill>
                <a:latin typeface="Impact" panose="020b0806030902050204"/>
                <a:ea typeface="+mn-ea"/>
                <a:cs typeface="+mn-cs"/>
              </a:defRPr>
            </a:lvl2pPr>
            <a:lvl3pPr marL="685800" algn="l" defTabSz="342900" rtl="0" eaLnBrk="1" latinLnBrk="0" hangingPunct="1">
              <a:defRPr sz="1350" kern="1200">
                <a:solidFill>
                  <a:srgbClr val="FFFFFF"/>
                </a:solidFill>
                <a:latin typeface="Impact" panose="020b0806030902050204"/>
                <a:ea typeface="+mn-ea"/>
                <a:cs typeface="+mn-cs"/>
              </a:defRPr>
            </a:lvl3pPr>
            <a:lvl4pPr marL="1028700" algn="l" defTabSz="342900" rtl="0" eaLnBrk="1" latinLnBrk="0" hangingPunct="1">
              <a:defRPr sz="1350" kern="1200">
                <a:solidFill>
                  <a:srgbClr val="FFFFFF"/>
                </a:solidFill>
                <a:latin typeface="Impact" panose="020b0806030902050204"/>
                <a:ea typeface="+mn-ea"/>
                <a:cs typeface="+mn-cs"/>
              </a:defRPr>
            </a:lvl4pPr>
            <a:lvl5pPr marL="1371600" algn="l" defTabSz="342900" rtl="0" eaLnBrk="1" latinLnBrk="0" hangingPunct="1">
              <a:defRPr sz="1350" kern="1200">
                <a:solidFill>
                  <a:srgbClr val="FFFFFF"/>
                </a:solidFill>
                <a:latin typeface="Impact" panose="020b0806030902050204"/>
                <a:ea typeface="+mn-ea"/>
                <a:cs typeface="+mn-cs"/>
              </a:defRPr>
            </a:lvl5pPr>
            <a:lvl6pPr marL="1714500" algn="l" defTabSz="342900" rtl="0" eaLnBrk="1" latinLnBrk="0" hangingPunct="1">
              <a:defRPr sz="1350" kern="1200">
                <a:solidFill>
                  <a:srgbClr val="FFFFFF"/>
                </a:solidFill>
                <a:latin typeface="Impact" panose="020b0806030902050204"/>
                <a:ea typeface="+mn-ea"/>
                <a:cs typeface="+mn-cs"/>
              </a:defRPr>
            </a:lvl6pPr>
            <a:lvl7pPr marL="2057400" algn="l" defTabSz="342900" rtl="0" eaLnBrk="1" latinLnBrk="0" hangingPunct="1">
              <a:defRPr sz="1350" kern="1200">
                <a:solidFill>
                  <a:srgbClr val="FFFFFF"/>
                </a:solidFill>
                <a:latin typeface="Impact" panose="020b0806030902050204"/>
                <a:ea typeface="+mn-ea"/>
                <a:cs typeface="+mn-cs"/>
              </a:defRPr>
            </a:lvl7pPr>
            <a:lvl8pPr marL="2400300" algn="l" defTabSz="342900" rtl="0" eaLnBrk="1" latinLnBrk="0" hangingPunct="1">
              <a:defRPr sz="1350" kern="1200">
                <a:solidFill>
                  <a:srgbClr val="FFFFFF"/>
                </a:solidFill>
                <a:latin typeface="Impact" panose="020b0806030902050204"/>
                <a:ea typeface="+mn-ea"/>
                <a:cs typeface="+mn-cs"/>
              </a:defRPr>
            </a:lvl8pPr>
            <a:lvl9pPr marL="2743200" algn="l" defTabSz="342900" rtl="0" eaLnBrk="1" latinLnBrk="0" hangingPunct="1">
              <a:defRPr sz="1350" kern="1200">
                <a:solidFill>
                  <a:srgbClr val="FFFFFF"/>
                </a:solidFill>
                <a:latin typeface="Impact" panose="020b0806030902050204"/>
                <a:ea typeface="+mn-ea"/>
                <a:cs typeface="+mn-cs"/>
              </a:defRPr>
            </a:lvl9pPr>
          </a:lstStyle>
          <a:p/>
        </p:txBody>
      </p:sp>
      <p:sp>
        <p:nvSpPr>
          <p:cNvPr id="3" name="İçerik Yer Tutucusu 2">
            <a:extLst>
              <a:ext uri="{FF2B5EF4-FFF2-40B4-BE49-F238E27FC236}">
                <a16:creationId xmlns:a16="http://schemas.microsoft.com/office/drawing/2014/main" id="{A47D125B-3EF6-0C27-CFD0-3C610FD0D18F}"/>
              </a:ext>
            </a:extLst>
          </p:cNvPr>
          <p:cNvSpPr>
            <a:spLocks noGrp="1"/>
          </p:cNvSpPr>
          <p:nvPr>
            <p:ph idx="1"/>
          </p:nvPr>
        </p:nvSpPr>
        <p:spPr>
          <a:xfrm>
            <a:off x="3810001" y="482601"/>
            <a:ext cx="4851393" cy="3872523"/>
          </a:xfrm>
        </p:spPr>
        <p:txBody>
          <a:bodyPr>
            <a:normAutofit/>
          </a:bodyPr>
          <a:lstStyle/>
          <a:p>
            <a:r>
              <a:rPr lang="tr-TR"/>
              <a:t>Naive bayes yönteminden bir çeşidir ve verilen bir olayın sürekli değişkenlerini (örneğin, yaş, kilo, boy gibi değişkenler) dikkate alarak sınıflandırma yapar. Bu yöntem, verilen bir olayın hangi sınıfa ait olduğunu tahmin etmek için normal dağılım fonksiyonunu kullanır. Örneğin, bir sağlık veritabanında kişilerin yaş, kilo ve boy değişkenlerini içeren veriler bulunmaktadır. Gaussian naive bayes yöntemi, bu verileri kullanarak bu kişilerin hangi yaş grubuna ait olduğunu tahmin edebilir. Bu tahminler, verilen değişkenlerin normal dağılımını dikkate alarak yapılır.</a:t>
            </a:r>
            <a:endParaRPr lang="tr-TR"/>
          </a:p>
        </p:txBody>
      </p:sp>
      <p:sp>
        <p:nvSpPr>
          <p:cNvPr id="12" name="Freeform: Shape 11">
            <a:extLst>
              <a:ext uri="{FF2B5EF4-FFF2-40B4-BE49-F238E27FC236}">
                <a16:creationId xmlns:a16="http://schemas.microsoft.com/office/drawing/2014/main" id="{3E5F7785-4545-4A24-9709-5B34B5748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73528"/>
            <a:ext cx="9144001" cy="369972"/>
          </a:xfrm>
          <a:custGeom>
            <a:gdLst>
              <a:gd name="connsiteX0" fmla="*/ 3 w 11647715"/>
              <a:gd name="connsiteY0" fmla="*/ 0 h 2634343"/>
              <a:gd name="connsiteX1" fmla="*/ 11647715 w 11647715"/>
              <a:gd name="connsiteY1" fmla="*/ 0 h 2634343"/>
              <a:gd name="connsiteX2" fmla="*/ 11647715 w 11647715"/>
              <a:gd name="connsiteY2" fmla="*/ 2634343 h 2634343"/>
              <a:gd name="connsiteX3" fmla="*/ 3 w 11647715"/>
              <a:gd name="connsiteY3" fmla="*/ 2634343 h 2634343"/>
              <a:gd name="connsiteX4" fmla="*/ 3 w 11647715"/>
              <a:gd name="connsiteY4" fmla="*/ 1533667 h 2634343"/>
              <a:gd name="connsiteX5" fmla="*/ 0 w 11647715"/>
              <a:gd name="connsiteY5" fmla="*/ 1533667 h 2634343"/>
              <a:gd name="connsiteX6" fmla="*/ 0 w 11647715"/>
              <a:gd name="connsiteY6" fmla="*/ 980400 h 2634343"/>
              <a:gd name="connsiteX7" fmla="*/ 3 w 11647715"/>
              <a:gd name="connsiteY7" fmla="*/ 980400 h 263434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715" h="2634343">
                <a:moveTo>
                  <a:pt x="3" y="0"/>
                </a:moveTo>
                <a:lnTo>
                  <a:pt x="11647715" y="0"/>
                </a:lnTo>
                <a:lnTo>
                  <a:pt x="11647715" y="2634343"/>
                </a:lnTo>
                <a:lnTo>
                  <a:pt x="3" y="2634343"/>
                </a:lnTo>
                <a:lnTo>
                  <a:pt x="3" y="1533667"/>
                </a:lnTo>
                <a:lnTo>
                  <a:pt x="0" y="1533667"/>
                </a:lnTo>
                <a:lnTo>
                  <a:pt x="0" y="980400"/>
                </a:lnTo>
                <a:lnTo>
                  <a:pt x="3" y="980400"/>
                </a:lnTo>
                <a:close/>
              </a:path>
            </a:pathLst>
          </a:custGeom>
          <a:gradFill flip="none" rotWithShape="1">
            <a:gsLst>
              <a:gs pos="34000">
                <a:schemeClr val="accent1"/>
              </a:gs>
              <a:gs pos="100000">
                <a:schemeClr val="accent1">
                  <a:lumMod val="50000"/>
                </a:schemeClr>
              </a:gs>
            </a:gsLst>
            <a:lin ang="0" scaled="1"/>
          </a:gra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342900" rtl="0" eaLnBrk="1" latinLnBrk="0" hangingPunct="1">
              <a:defRPr sz="1350" kern="1200">
                <a:solidFill>
                  <a:srgbClr val="FFFFFF"/>
                </a:solidFill>
                <a:latin typeface="Impact" panose="020b0806030902050204"/>
                <a:ea typeface="+mn-ea"/>
                <a:cs typeface="+mn-cs"/>
              </a:defRPr>
            </a:lvl1pPr>
            <a:lvl2pPr marL="342900" algn="l" defTabSz="342900" rtl="0" eaLnBrk="1" latinLnBrk="0" hangingPunct="1">
              <a:defRPr sz="1350" kern="1200">
                <a:solidFill>
                  <a:srgbClr val="FFFFFF"/>
                </a:solidFill>
                <a:latin typeface="Impact" panose="020b0806030902050204"/>
                <a:ea typeface="+mn-ea"/>
                <a:cs typeface="+mn-cs"/>
              </a:defRPr>
            </a:lvl2pPr>
            <a:lvl3pPr marL="685800" algn="l" defTabSz="342900" rtl="0" eaLnBrk="1" latinLnBrk="0" hangingPunct="1">
              <a:defRPr sz="1350" kern="1200">
                <a:solidFill>
                  <a:srgbClr val="FFFFFF"/>
                </a:solidFill>
                <a:latin typeface="Impact" panose="020b0806030902050204"/>
                <a:ea typeface="+mn-ea"/>
                <a:cs typeface="+mn-cs"/>
              </a:defRPr>
            </a:lvl3pPr>
            <a:lvl4pPr marL="1028700" algn="l" defTabSz="342900" rtl="0" eaLnBrk="1" latinLnBrk="0" hangingPunct="1">
              <a:defRPr sz="1350" kern="1200">
                <a:solidFill>
                  <a:srgbClr val="FFFFFF"/>
                </a:solidFill>
                <a:latin typeface="Impact" panose="020b0806030902050204"/>
                <a:ea typeface="+mn-ea"/>
                <a:cs typeface="+mn-cs"/>
              </a:defRPr>
            </a:lvl4pPr>
            <a:lvl5pPr marL="1371600" algn="l" defTabSz="342900" rtl="0" eaLnBrk="1" latinLnBrk="0" hangingPunct="1">
              <a:defRPr sz="1350" kern="1200">
                <a:solidFill>
                  <a:srgbClr val="FFFFFF"/>
                </a:solidFill>
                <a:latin typeface="Impact" panose="020b0806030902050204"/>
                <a:ea typeface="+mn-ea"/>
                <a:cs typeface="+mn-cs"/>
              </a:defRPr>
            </a:lvl5pPr>
            <a:lvl6pPr marL="1714500" algn="l" defTabSz="342900" rtl="0" eaLnBrk="1" latinLnBrk="0" hangingPunct="1">
              <a:defRPr sz="1350" kern="1200">
                <a:solidFill>
                  <a:srgbClr val="FFFFFF"/>
                </a:solidFill>
                <a:latin typeface="Impact" panose="020b0806030902050204"/>
                <a:ea typeface="+mn-ea"/>
                <a:cs typeface="+mn-cs"/>
              </a:defRPr>
            </a:lvl6pPr>
            <a:lvl7pPr marL="2057400" algn="l" defTabSz="342900" rtl="0" eaLnBrk="1" latinLnBrk="0" hangingPunct="1">
              <a:defRPr sz="1350" kern="1200">
                <a:solidFill>
                  <a:srgbClr val="FFFFFF"/>
                </a:solidFill>
                <a:latin typeface="Impact" panose="020b0806030902050204"/>
                <a:ea typeface="+mn-ea"/>
                <a:cs typeface="+mn-cs"/>
              </a:defRPr>
            </a:lvl7pPr>
            <a:lvl8pPr marL="2400300" algn="l" defTabSz="342900" rtl="0" eaLnBrk="1" latinLnBrk="0" hangingPunct="1">
              <a:defRPr sz="1350" kern="1200">
                <a:solidFill>
                  <a:srgbClr val="FFFFFF"/>
                </a:solidFill>
                <a:latin typeface="Impact" panose="020b0806030902050204"/>
                <a:ea typeface="+mn-ea"/>
                <a:cs typeface="+mn-cs"/>
              </a:defRPr>
            </a:lvl8pPr>
            <a:lvl9pPr marL="2743200" algn="l" defTabSz="342900" rtl="0" eaLnBrk="1" latinLnBrk="0" hangingPunct="1">
              <a:defRPr sz="1350" kern="1200">
                <a:solidFill>
                  <a:srgbClr val="FFFFFF"/>
                </a:solidFill>
                <a:latin typeface="Impact" panose="020b0806030902050204"/>
                <a:ea typeface="+mn-ea"/>
                <a:cs typeface="+mn-cs"/>
              </a:defRPr>
            </a:lvl9pPr>
          </a:lstStyle>
          <a:p/>
        </p:txBody>
      </p:sp>
    </p:spTree>
    <p:extLst>
      <p:ext uri="{BB962C8B-B14F-4D97-AF65-F5344CB8AC3E}">
        <p14:creationId xmlns:p14="http://schemas.microsoft.com/office/powerpoint/2010/main" val="969376262"/>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a:blip r:embed="rId3">
            <a:duotone>
              <a:schemeClr val="bg1">
                <a:shade val="48000"/>
                <a:satMod val="110000"/>
                <a:lumMod val="40000"/>
              </a:schemeClr>
              <a:schemeClr val="bg1">
                <a:tint val="90000"/>
                <a:lumMod val="106000"/>
              </a:schemeClr>
            </a:duotone>
          </a:blip>
          <a:stretch>
            <a:fillRect/>
          </a:stretch>
        </a:blipFill>
        <a:effectLst/>
      </p:bgPr>
    </p:bg>
    <p:spTree>
      <p:nvGrpSpPr>
        <p:cNvPr id="1" name=""/>
        <p:cNvGrpSpPr/>
        <p:nvPr/>
      </p:nvGrpSpPr>
      <p:grpSpPr>
        <a:xfrm>
          <a:off x="0" y="0"/>
          <a:ext cx="0" cy="0"/>
        </a:xfrm>
      </p:grpSpPr>
      <p:sp>
        <p:nvSpPr>
          <p:cNvPr id="2" name="Başlık 1">
            <a:extLst>
              <a:ext uri="{FF2B5EF4-FFF2-40B4-BE49-F238E27FC236}">
                <a16:creationId xmlns:a16="http://schemas.microsoft.com/office/drawing/2014/main" id="{72BDBF04-E81B-4430-3496-107BBCD4BA08}"/>
              </a:ext>
            </a:extLst>
          </p:cNvPr>
          <p:cNvSpPr>
            <a:spLocks noGrp="1"/>
          </p:cNvSpPr>
          <p:nvPr>
            <p:ph type="title"/>
          </p:nvPr>
        </p:nvSpPr>
        <p:spPr>
          <a:xfrm>
            <a:off x="3529886" y="111815"/>
            <a:ext cx="4327411" cy="863974"/>
          </a:xfrm>
        </p:spPr>
        <p:txBody>
          <a:bodyPr>
            <a:normAutofit/>
          </a:bodyPr>
          <a:lstStyle/>
          <a:p>
            <a:r>
              <a:rPr lang="tr-TR" sz="3150" err="1"/>
              <a:t>Multinomial naive bayes</a:t>
            </a:r>
            <a:endParaRPr lang="tr-TR" sz="3150"/>
          </a:p>
        </p:txBody>
      </p:sp>
      <p:pic>
        <p:nvPicPr>
          <p:cNvPr id="5" name="Picture 4">
            <a:extLst>
              <a:ext uri="{FF2B5EF4-FFF2-40B4-BE49-F238E27FC236}">
                <a16:creationId xmlns:a16="http://schemas.microsoft.com/office/drawing/2014/main" id="{8B968B40-ABD2-DA38-482B-F8BBF2F67582}"/>
              </a:ext>
            </a:extLst>
          </p:cNvPr>
          <p:cNvPicPr>
            <a:picLocks noChangeAspect="1"/>
          </p:cNvPicPr>
          <p:nvPr/>
        </p:nvPicPr>
        <p:blipFill>
          <a:blip r:embed="rId2">
            <a:extLst>
              <a:ext uri="{28A0092B-C50C-407E-A947-70E740481C1C}">
                <a14:useLocalDpi xmlns:a14="http://schemas.microsoft.com/office/drawing/2010/main" val="0"/>
              </a:ext>
            </a:extLst>
          </a:blip>
          <a:srcRect l="1642" r="1642"/>
          <a:stretch>
            <a:fillRect/>
          </a:stretch>
        </p:blipFill>
        <p:spPr>
          <a:xfrm>
            <a:off x="214946" y="93615"/>
            <a:ext cx="2850020" cy="3976189"/>
          </a:xfrm>
          <a:prstGeom prst="rect">
            <a:avLst/>
          </a:prstGeom>
          <a:ln w="57150" cmpd="thinThick">
            <a:solidFill>
              <a:schemeClr val="bg1">
                <a:lumMod val="50000"/>
              </a:schemeClr>
            </a:solidFill>
            <a:miter lim="800000"/>
          </a:ln>
        </p:spPr>
      </p:pic>
      <p:sp>
        <p:nvSpPr>
          <p:cNvPr id="3" name="İçerik Yer Tutucusu 2">
            <a:extLst>
              <a:ext uri="{FF2B5EF4-FFF2-40B4-BE49-F238E27FC236}">
                <a16:creationId xmlns:a16="http://schemas.microsoft.com/office/drawing/2014/main" id="{53935B01-B241-D7B6-02BA-4383893FD2BC}"/>
              </a:ext>
            </a:extLst>
          </p:cNvPr>
          <p:cNvSpPr>
            <a:spLocks noGrp="1"/>
          </p:cNvSpPr>
          <p:nvPr>
            <p:ph idx="1"/>
          </p:nvPr>
        </p:nvSpPr>
        <p:spPr>
          <a:xfrm>
            <a:off x="3406637" y="1378324"/>
            <a:ext cx="4905375" cy="2652615"/>
          </a:xfrm>
        </p:spPr>
        <p:txBody>
          <a:bodyPr>
            <a:noAutofit/>
          </a:bodyPr>
          <a:lstStyle/>
          <a:p>
            <a:pPr>
              <a:lnSpc>
                <a:spcPct val="110000"/>
              </a:lnSpc>
            </a:pPr>
            <a:r>
              <a:rPr lang="tr-TR" sz="1350" err="1"/>
              <a:t>Naive bayes yönteminden bir çeşidir ve verilen bir olayın birbiriyle ilişkisi olmayan birden fazla değişkenini (örneğin, kelime sayısı, kelime tipi gibi değişkenler) dikkate alarak sınıflandırma yapar. Bu yöntem, verilen bir olayın hangi sınıfa ait olduğunu tahmin etmek için multinominal dağılım fonksiyonunu kullanır. Örneğin, bir e-posta sınıflandırma sistemi oluşturmak istenmektedir. Bu durumda, e-postaların kelime sayısı, kelime tipleri gibi değişkenleri kullanılarak hangi e-postanın spam olduğu tahmin edilebilir. Multinomial naive bayes yöntemi, bu verileri kullanarak e-postaların hangi sınıfa ait olduğunu tahmin edebilir. Bu tahminler, verilen değişkenlerin multinominal dağılımını dikkate alarak yapılır.</a:t>
            </a:r>
          </a:p>
          <a:p>
            <a:pPr>
              <a:lnSpc>
                <a:spcPct val="110000"/>
              </a:lnSpc>
            </a:pPr>
            <a:endParaRPr lang="tr-TR" sz="1350"/>
          </a:p>
        </p:txBody>
      </p:sp>
    </p:spTree>
    <p:extLst>
      <p:ext uri="{BB962C8B-B14F-4D97-AF65-F5344CB8AC3E}">
        <p14:creationId xmlns:p14="http://schemas.microsoft.com/office/powerpoint/2010/main" val="1592226367"/>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a:blip r:embed="rId3">
            <a:duotone>
              <a:schemeClr val="bg1">
                <a:shade val="48000"/>
                <a:satMod val="110000"/>
                <a:lumMod val="40000"/>
              </a:schemeClr>
              <a:schemeClr val="bg1">
                <a:tint val="90000"/>
                <a:lumMod val="106000"/>
              </a:schemeClr>
            </a:duotone>
          </a:blip>
          <a:stretch>
            <a:fillRect/>
          </a:stretch>
        </a:blipFill>
        <a:effectLst/>
      </p:bgPr>
    </p:bg>
    <p:spTree>
      <p:nvGrpSpPr>
        <p:cNvPr id="1" name=""/>
        <p:cNvGrpSpPr/>
        <p:nvPr/>
      </p:nvGrpSpPr>
      <p:grpSpPr>
        <a:xfrm>
          <a:off x="0" y="0"/>
          <a:ext cx="0" cy="0"/>
        </a:xfrm>
      </p:grpSpPr>
      <p:sp>
        <p:nvSpPr>
          <p:cNvPr id="2" name="Başlık 1">
            <a:extLst>
              <a:ext uri="{FF2B5EF4-FFF2-40B4-BE49-F238E27FC236}">
                <a16:creationId xmlns:a16="http://schemas.microsoft.com/office/drawing/2014/main" id="{9909C365-03E1-D3D6-7BF1-FB2DB33CA4DA}"/>
              </a:ext>
            </a:extLst>
          </p:cNvPr>
          <p:cNvSpPr>
            <a:spLocks noGrp="1"/>
          </p:cNvSpPr>
          <p:nvPr>
            <p:ph type="title"/>
          </p:nvPr>
        </p:nvSpPr>
        <p:spPr>
          <a:xfrm>
            <a:off x="3531439" y="514350"/>
            <a:ext cx="4780573" cy="863974"/>
          </a:xfrm>
        </p:spPr>
        <p:txBody>
          <a:bodyPr>
            <a:normAutofit/>
          </a:bodyPr>
          <a:lstStyle/>
          <a:p>
            <a:r>
              <a:rPr lang="tr-TR" sz="3750" err="1"/>
              <a:t>Bernoulli naive bayes</a:t>
            </a:r>
            <a:endParaRPr lang="tr-TR" sz="3750"/>
          </a:p>
        </p:txBody>
      </p:sp>
      <p:pic>
        <p:nvPicPr>
          <p:cNvPr id="7" name="Graphic 6">
            <a:extLst>
              <a:ext uri="{FF2B5EF4-FFF2-40B4-BE49-F238E27FC236}">
                <a16:creationId xmlns:a16="http://schemas.microsoft.com/office/drawing/2014/main" id="{2ECB5224-62C5-936C-D4B4-DD4411525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69" y="1232145"/>
            <a:ext cx="2880360" cy="2424389"/>
          </a:xfrm>
          <a:prstGeom prst="rect">
            <a:avLst/>
          </a:prstGeom>
          <a:ln w="57150" cmpd="thinThick">
            <a:solidFill>
              <a:schemeClr val="bg1">
                <a:lumMod val="50000"/>
              </a:schemeClr>
            </a:solidFill>
            <a:miter lim="800000"/>
          </a:ln>
        </p:spPr>
      </p:pic>
      <p:sp>
        <p:nvSpPr>
          <p:cNvPr id="3" name="İçerik Yer Tutucusu 2">
            <a:extLst>
              <a:ext uri="{FF2B5EF4-FFF2-40B4-BE49-F238E27FC236}">
                <a16:creationId xmlns:a16="http://schemas.microsoft.com/office/drawing/2014/main" id="{97251B8E-6C8C-B3B2-31EB-E461E8B509BB}"/>
              </a:ext>
            </a:extLst>
          </p:cNvPr>
          <p:cNvSpPr>
            <a:spLocks noGrp="1"/>
          </p:cNvSpPr>
          <p:nvPr>
            <p:ph idx="1"/>
          </p:nvPr>
        </p:nvSpPr>
        <p:spPr>
          <a:xfrm>
            <a:off x="3526429" y="1606550"/>
            <a:ext cx="4785583" cy="2424389"/>
          </a:xfrm>
        </p:spPr>
        <p:txBody>
          <a:bodyPr>
            <a:normAutofit/>
          </a:bodyPr>
          <a:lstStyle/>
          <a:p>
            <a:pPr>
              <a:lnSpc>
                <a:spcPct val="110000"/>
              </a:lnSpc>
            </a:pPr>
            <a:r>
              <a:rPr lang="tr-TR" sz="1200" err="1"/>
              <a:t>Naive bayes yönteminden bir çeşidir ve verilen bir olayın birbiriyle ilişkisi olmayan tek değişkenli (örneğin, e-posta içerisinde kelime sayısı gibi) değişkenlerini dikkate alarak sınıflandırma yapar. Bu yöntem, verilen bir olayın hangi sınıfa ait olduğunu tahmin etmek için Bernoulli dağılım fonksiyonunu kullanır. Örneğin, bir e-posta sınıflandırma sistemi oluşturmak istenmektedir. Bu durumda, e-postaların kelime sayısı gibi tek değişkenli değişkenler kullanılarak hangi e-postanın spam olduğu tahmin edilebilir. Bernoulli naive bayes yöntemi, bu verileri kullanarak e-postaların hangi sınıfa ait olduğunu tahmin edebilir. Bu tahminler, verilen değişkenlerin Bernoulli dağılımını dikkate alarak yapılır.</a:t>
            </a:r>
          </a:p>
        </p:txBody>
      </p:sp>
    </p:spTree>
    <p:extLst>
      <p:ext uri="{BB962C8B-B14F-4D97-AF65-F5344CB8AC3E}">
        <p14:creationId xmlns:p14="http://schemas.microsoft.com/office/powerpoint/2010/main" val="103874402"/>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49DF02F9-1B91-61ED-298D-85328DC8F99C}"/>
              </a:ext>
            </a:extLst>
          </p:cNvPr>
          <p:cNvSpPr>
            <a:spLocks noGrp="1"/>
          </p:cNvSpPr>
          <p:nvPr>
            <p:ph type="title"/>
          </p:nvPr>
        </p:nvSpPr>
        <p:spPr/>
        <p:txBody>
          <a:bodyPr/>
          <a:lstStyle/>
          <a:p>
            <a:r>
              <a:rPr lang="tr-TR" err="1"/>
              <a:t>Complement naive bayes</a:t>
            </a:r>
            <a:endParaRPr lang="tr-TR"/>
          </a:p>
        </p:txBody>
      </p:sp>
      <p:sp>
        <p:nvSpPr>
          <p:cNvPr id="3" name="İçerik Yer Tutucusu 2">
            <a:extLst>
              <a:ext uri="{FF2B5EF4-FFF2-40B4-BE49-F238E27FC236}">
                <a16:creationId xmlns:a16="http://schemas.microsoft.com/office/drawing/2014/main" id="{C31864E1-ED5A-7916-96B7-007D6C7A2A37}"/>
              </a:ext>
            </a:extLst>
          </p:cNvPr>
          <p:cNvSpPr>
            <a:spLocks noGrp="1"/>
          </p:cNvSpPr>
          <p:nvPr>
            <p:ph idx="1"/>
          </p:nvPr>
        </p:nvSpPr>
        <p:spPr/>
        <p:txBody>
          <a:bodyPr/>
          <a:lstStyle/>
          <a:p>
            <a:r>
              <a:rPr lang="tr-TR" err="1"/>
              <a:t>Naive bayes yönteminden bir çeşidir ve verilen bir olayın sınıflandırılması için diğer naive bayes çeşitlerinin tahminlerini dikkate alarak daha doğru tahminler yapmayı amaçlar. Bu yöntem, diğer naive bayes çeşitlerinin tahminlerini kullanarak verilen bir olayın hangi sınıfa ait olduğu konusunda daha doğru tahminler yapar. Complement naive bayes yöntemi, diğer naive bayes çeşitlerinin tahminlerini birleştirerek daha doğru sonuçlar elde etmeyi hedefler. Bu sayede, sınıflandırma problemlerinde daha doğru sonuçlar elde edilebilir.</a:t>
            </a:r>
          </a:p>
        </p:txBody>
      </p:sp>
    </p:spTree>
    <p:extLst>
      <p:ext uri="{BB962C8B-B14F-4D97-AF65-F5344CB8AC3E}">
        <p14:creationId xmlns:p14="http://schemas.microsoft.com/office/powerpoint/2010/main" val="3972099445"/>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p:cNvSpPr>
            <a:spLocks noGrp="1"/>
          </p:cNvSpPr>
          <p:nvPr>
            <p:ph type="ctrTitle"/>
          </p:nvPr>
        </p:nvSpPr>
        <p:spPr/>
        <p:txBody>
          <a:bodyPr/>
          <a:lstStyle/>
          <a:p>
            <a:r>
              <a:rPr lang="tr-TR" b="1" err="1">
                <a:solidFill>
                  <a:schemeClr val="accent2"/>
                </a:solidFill>
                <a:cs typeface="Calibri Light"/>
              </a:rPr>
              <a:t>Naive Bayes Algoritması</a:t>
            </a:r>
          </a:p>
        </p:txBody>
      </p:sp>
      <p:sp>
        <p:nvSpPr>
          <p:cNvPr id="3" name="Alt Başlık 2"/>
          <p:cNvSpPr>
            <a:spLocks noGrp="1"/>
          </p:cNvSpPr>
          <p:nvPr>
            <p:ph type="subTitle" idx="1"/>
          </p:nvPr>
        </p:nvSpPr>
        <p:spPr/>
        <p:txBody>
          <a:bodyPr vert="horz" lIns="91440" tIns="45720" rIns="91440" bIns="45720" rtlCol="0" anchor="t">
            <a:normAutofit/>
          </a:bodyPr>
          <a:lstStyle/>
          <a:p>
            <a:r>
              <a:rPr lang="tr-TR" sz="2400" b="1">
                <a:solidFill>
                  <a:schemeClr val="accent2"/>
                </a:solidFill>
                <a:cs typeface="Calibri"/>
              </a:rPr>
              <a:t>Kullanım Alanları</a:t>
            </a:r>
            <a:endParaRPr lang="tr-TR" sz="2400" b="1">
              <a:solidFill>
                <a:schemeClr val="accent2"/>
              </a:solidFill>
            </a:endParaRPr>
          </a:p>
        </p:txBody>
      </p:sp>
    </p:spTree>
    <p:extLst>
      <p:ext uri="{BB962C8B-B14F-4D97-AF65-F5344CB8AC3E}">
        <p14:creationId xmlns:p14="http://schemas.microsoft.com/office/powerpoint/2010/main" val="1674425800"/>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0D68DABB-DE87-0BE2-DD78-518214D63180}"/>
              </a:ext>
            </a:extLst>
          </p:cNvPr>
          <p:cNvSpPr>
            <a:spLocks noGrp="1"/>
          </p:cNvSpPr>
          <p:nvPr>
            <p:ph type="title"/>
          </p:nvPr>
        </p:nvSpPr>
        <p:spPr/>
        <p:txBody>
          <a:bodyPr/>
          <a:lstStyle/>
          <a:p>
            <a:r>
              <a:rPr lang="tr-TR" b="1">
                <a:solidFill>
                  <a:schemeClr val="accent2"/>
                </a:solidFill>
                <a:cs typeface="Calibri Light"/>
              </a:rPr>
              <a:t>Kullanım Alanları</a:t>
            </a:r>
          </a:p>
        </p:txBody>
      </p:sp>
      <p:sp>
        <p:nvSpPr>
          <p:cNvPr id="3" name="İçerik Yer Tutucusu 2">
            <a:extLst>
              <a:ext uri="{FF2B5EF4-FFF2-40B4-BE49-F238E27FC236}">
                <a16:creationId xmlns:a16="http://schemas.microsoft.com/office/drawing/2014/main" id="{5190648E-F3F8-0843-2DDB-18913C491B89}"/>
              </a:ext>
            </a:extLst>
          </p:cNvPr>
          <p:cNvSpPr>
            <a:spLocks noGrp="1"/>
          </p:cNvSpPr>
          <p:nvPr>
            <p:ph idx="1"/>
          </p:nvPr>
        </p:nvSpPr>
        <p:spPr/>
        <p:txBody>
          <a:bodyPr vert="horz" lIns="91440" tIns="45720" rIns="91440" bIns="45720" rtlCol="0" anchor="t">
            <a:normAutofit/>
          </a:bodyPr>
          <a:lstStyle/>
          <a:p>
            <a:pPr marL="0" indent="0">
              <a:buNone/>
            </a:pPr>
            <a:r>
              <a:rPr lang="tr-TR" err="1">
                <a:ea typeface="+mn-lt"/>
                <a:cs typeface="+mn-lt"/>
              </a:rPr>
              <a:t>Naive Bayes, bir çok farklı alanda kullanılabilir. </a:t>
            </a:r>
          </a:p>
          <a:p>
            <a:pPr marL="0" indent="0">
              <a:buNone/>
            </a:pPr>
            <a:endParaRPr lang="tr-TR">
              <a:ea typeface="+mn-lt"/>
              <a:cs typeface="+mn-lt"/>
            </a:endParaRPr>
          </a:p>
          <a:p>
            <a:pPr marL="0" indent="0">
              <a:buNone/>
            </a:pPr>
            <a:r>
              <a:rPr lang="tr-TR">
                <a:ea typeface="+mn-lt"/>
                <a:cs typeface="+mn-lt"/>
              </a:rPr>
              <a:t>Örneğin, bu algoritma sıklıkla doğal dil işleme, sınıflandırma ve regresyon gibi makine öğrenimi uygulamalarında kullanılır. Naive Bayes algoritması ayrıca spam filtreleme, sağlık ve biyoloji </a:t>
            </a:r>
            <a:endParaRPr lang="tr-TR">
              <a:cs typeface="Calibri"/>
            </a:endParaRPr>
          </a:p>
          <a:p>
            <a:pPr marL="0" indent="0">
              <a:buNone/>
            </a:pPr>
            <a:r>
              <a:rPr lang="tr-TR">
                <a:ea typeface="+mn-lt"/>
                <a:cs typeface="+mn-lt"/>
              </a:rPr>
              <a:t>gibi alanlarda da sıklıkla kullanılır. </a:t>
            </a:r>
            <a:endParaRPr lang="tr-TR">
              <a:ea typeface="+mn-lt"/>
              <a:cs typeface="+mn-lt"/>
            </a:endParaRPr>
          </a:p>
          <a:p>
            <a:pPr marL="0" indent="0">
              <a:buNone/>
            </a:pPr>
            <a:r>
              <a:rPr lang="tr-TR">
                <a:ea typeface="+mn-lt"/>
                <a:cs typeface="+mn-lt"/>
              </a:rPr>
              <a:t>Bu algoritma ayrıca bazı sosyal medya platformlarında kullanılır ve kullanıcıların beğendiği içerikleri tahmin etmek için de kullanılabilir.</a:t>
            </a:r>
            <a:endParaRPr lang="tr-TR">
              <a:cs typeface="Calibri"/>
            </a:endParaRPr>
          </a:p>
        </p:txBody>
      </p:sp>
    </p:spTree>
    <p:extLst>
      <p:ext uri="{BB962C8B-B14F-4D97-AF65-F5344CB8AC3E}">
        <p14:creationId xmlns:p14="http://schemas.microsoft.com/office/powerpoint/2010/main" val="2484553642"/>
      </p:ext>
    </p:extLst>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64D6B6E0-39BA-A2C4-A117-88C74BB030FC}"/>
              </a:ext>
            </a:extLst>
          </p:cNvPr>
          <p:cNvSpPr>
            <a:spLocks noGrp="1"/>
          </p:cNvSpPr>
          <p:nvPr>
            <p:ph type="title"/>
          </p:nvPr>
        </p:nvSpPr>
        <p:spPr/>
        <p:txBody>
          <a:bodyPr/>
          <a:lstStyle/>
          <a:p>
            <a:r>
              <a:rPr lang="tr-TR" b="1">
                <a:solidFill>
                  <a:schemeClr val="accent2"/>
                </a:solidFill>
                <a:ea typeface="+mj-lt"/>
                <a:cs typeface="+mj-lt"/>
              </a:rPr>
              <a:t>Sınıflandırma Probleminin Çözümü</a:t>
            </a:r>
            <a:endParaRPr lang="tr-TR">
              <a:solidFill>
                <a:schemeClr val="accent2"/>
              </a:solidFill>
              <a:cs typeface="Calibri Light"/>
            </a:endParaRPr>
          </a:p>
        </p:txBody>
      </p:sp>
      <p:sp>
        <p:nvSpPr>
          <p:cNvPr id="3" name="İçerik Yer Tutucusu 2">
            <a:extLst>
              <a:ext uri="{FF2B5EF4-FFF2-40B4-BE49-F238E27FC236}">
                <a16:creationId xmlns:a16="http://schemas.microsoft.com/office/drawing/2014/main" id="{A483F3B2-34C6-6BD2-636B-FF96FE7E019D}"/>
              </a:ext>
            </a:extLst>
          </p:cNvPr>
          <p:cNvSpPr>
            <a:spLocks noGrp="1"/>
          </p:cNvSpPr>
          <p:nvPr>
            <p:ph idx="1"/>
          </p:nvPr>
        </p:nvSpPr>
        <p:spPr/>
        <p:txBody>
          <a:bodyPr vert="horz" lIns="91440" tIns="45720" rIns="91440" bIns="45720" rtlCol="0" anchor="t">
            <a:normAutofit/>
          </a:bodyPr>
          <a:lstStyle/>
          <a:p>
            <a:pPr marL="0" indent="0">
              <a:buNone/>
            </a:pPr>
            <a:r>
              <a:rPr lang="tr-TR" err="1">
                <a:ea typeface="+mn-lt"/>
                <a:cs typeface="+mn-lt"/>
              </a:rPr>
              <a:t>Naive Bayes algoritması, verilen bir küme içindeki verileri belirli sınıflara ayırarak sınıflandırmada kullanılabilir. </a:t>
            </a:r>
            <a:endParaRPr lang="tr-TR">
              <a:cs typeface="Calibri"/>
            </a:endParaRPr>
          </a:p>
          <a:p>
            <a:pPr marL="0" indent="0">
              <a:buNone/>
            </a:pPr>
            <a:r>
              <a:rPr lang="tr-TR">
                <a:ea typeface="+mn-lt"/>
                <a:cs typeface="+mn-lt"/>
              </a:rPr>
              <a:t>Örneğin, bir email sınıflandırma sistemi, gelen email'leri spam veya non-spam olarak sınıflandırabilir.</a:t>
            </a:r>
          </a:p>
          <a:p>
            <a:pPr marL="0" indent="0">
              <a:buNone/>
            </a:pPr>
            <a:endParaRPr lang="tr-TR">
              <a:cs typeface="Calibri"/>
            </a:endParaRPr>
          </a:p>
        </p:txBody>
      </p:sp>
      <p:pic>
        <p:nvPicPr>
          <p:cNvPr id="4" name="Resim 4">
            <a:extLst>
              <a:ext uri="{FF2B5EF4-FFF2-40B4-BE49-F238E27FC236}">
                <a16:creationId xmlns:a16="http://schemas.microsoft.com/office/drawing/2014/main" id="{2E038BB4-3443-374C-6C53-695DD57F5944}"/>
              </a:ext>
            </a:extLst>
          </p:cNvPr>
          <p:cNvPicPr>
            <a:picLocks noChangeAspect="1"/>
          </p:cNvPicPr>
          <p:nvPr/>
        </p:nvPicPr>
        <p:blipFill>
          <a:blip r:embed="rId2"/>
          <a:stretch>
            <a:fillRect/>
          </a:stretch>
        </p:blipFill>
        <p:spPr>
          <a:xfrm>
            <a:off x="1968979" y="2636977"/>
            <a:ext cx="4947248" cy="2381989"/>
          </a:xfrm>
          <a:prstGeom prst="rect">
            <a:avLst/>
          </a:prstGeom>
        </p:spPr>
      </p:pic>
    </p:spTree>
    <p:extLst>
      <p:ext uri="{BB962C8B-B14F-4D97-AF65-F5344CB8AC3E}">
        <p14:creationId xmlns:p14="http://schemas.microsoft.com/office/powerpoint/2010/main" val="3239708801"/>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09" name="Shape 109"/>
        <p:cNvGrpSpPr/>
        <p:nvPr/>
      </p:nvGrpSpPr>
      <p:grpSpPr>
        <a:xfrm>
          <a:off x="0" y="0"/>
          <a:ext cx="0" cy="0"/>
        </a:xfrm>
      </p:grpSpPr>
      <p:sp>
        <p:nvSpPr>
          <p:cNvPr id="110" name="Google Shape;110;p19"/>
          <p:cNvSpPr txBox="1"/>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tr"/>
              <a:t>Naive Bayes Çalışma Mantığı</a:t>
            </a:r>
            <a:endParaRPr/>
          </a:p>
        </p:txBody>
      </p:sp>
      <p:sp>
        <p:nvSpPr>
          <p:cNvPr id="111" name="Google Shape;111;p19"/>
          <p:cNvSpPr txBox="1"/>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tr"/>
              <a:t>Bir veri setini kullanarak, bir karar vermemiz gerekiyor. Dolayısıyla bu sorunu çözmek için aşağıdaki adımları izlememiz gerekiyor:</a:t>
            </a:r>
            <a:endParaRPr/>
          </a:p>
          <a:p>
            <a:pPr marL="457200" lvl="0" indent="-342900" algn="l" rtl="0">
              <a:spcBef>
                <a:spcPts val="1200"/>
              </a:spcBef>
              <a:spcAft>
                <a:spcPct val="0"/>
              </a:spcAft>
              <a:buSzPts val="1800"/>
              <a:buAutoNum type="arabicPeriod"/>
            </a:pPr>
            <a:r>
              <a:rPr lang="tr"/>
              <a:t>Verilen veri setini frekans tablolarına (sıklık çizelgesi) dönüştürün.</a:t>
            </a:r>
            <a:endParaRPr/>
          </a:p>
          <a:p>
            <a:pPr marL="457200" lvl="0" indent="-342900" algn="l" rtl="0">
              <a:spcBef>
                <a:spcPct val="0"/>
              </a:spcBef>
              <a:spcAft>
                <a:spcPct val="0"/>
              </a:spcAft>
              <a:buSzPts val="1800"/>
              <a:buAutoNum type="arabicPeriod"/>
            </a:pPr>
            <a:r>
              <a:rPr lang="tr"/>
              <a:t>Verilen özelliklerin olasılıklarını bularak olabilirlik tablosu (likelihood table) oluşturun.</a:t>
            </a:r>
            <a:endParaRPr/>
          </a:p>
          <a:p>
            <a:pPr marL="457200" lvl="0" indent="-342900" algn="l" rtl="0">
              <a:spcBef>
                <a:spcPct val="0"/>
              </a:spcBef>
              <a:spcAft>
                <a:spcPct val="0"/>
              </a:spcAft>
              <a:buSzPts val="1800"/>
              <a:buAutoNum type="arabicPeriod"/>
            </a:pPr>
            <a:r>
              <a:rPr lang="tr"/>
              <a:t>Son olarak, sonsal olasılığı (</a:t>
            </a:r>
            <a:r>
              <a:rPr lang="tr">
                <a:highlight>
                  <a:srgbClr val="FFFFFF"/>
                </a:highlight>
              </a:rPr>
              <a:t>posterior probability</a:t>
            </a:r>
            <a:r>
              <a:rPr lang="tr"/>
              <a:t>) hesaplamak için Bayes teoremini kullanın.</a:t>
            </a:r>
            <a:endParaRPr/>
          </a:p>
        </p:txBody>
      </p:sp>
      <p:sp>
        <p:nvSpPr>
          <p:cNvPr id="112" name="Google Shape;112;p1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ct val="0"/>
              </a:spcBef>
              <a:spcAft>
                <a:spcPct val="0"/>
              </a:spcAft>
              <a:buNone/>
            </a:pPr>
            <a:fld id="{00000000-1234-1234-1234-123412341234}" type="slidenum">
              <a:rPr lang="tr"/>
              <a:t>7</a:t>
            </a:fld>
            <a:endParaRPr/>
          </a:p>
        </p:txBody>
      </p:sp>
    </p:spTree>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18023985-1A52-5BAB-AAA3-46761FD417C7}"/>
              </a:ext>
            </a:extLst>
          </p:cNvPr>
          <p:cNvSpPr>
            <a:spLocks noGrp="1"/>
          </p:cNvSpPr>
          <p:nvPr>
            <p:ph type="title"/>
          </p:nvPr>
        </p:nvSpPr>
        <p:spPr/>
        <p:txBody>
          <a:bodyPr/>
          <a:lstStyle/>
          <a:p>
            <a:r>
              <a:rPr lang="tr-TR" b="1">
                <a:solidFill>
                  <a:schemeClr val="accent2"/>
                </a:solidFill>
                <a:ea typeface="+mj-lt"/>
                <a:cs typeface="+mj-lt"/>
              </a:rPr>
              <a:t>Veri Madenciliğinde Değerlendirme</a:t>
            </a:r>
            <a:endParaRPr lang="tr-TR" b="1">
              <a:solidFill>
                <a:schemeClr val="accent2"/>
              </a:solidFill>
            </a:endParaRPr>
          </a:p>
        </p:txBody>
      </p:sp>
      <p:sp>
        <p:nvSpPr>
          <p:cNvPr id="3" name="İçerik Yer Tutucusu 2">
            <a:extLst>
              <a:ext uri="{FF2B5EF4-FFF2-40B4-BE49-F238E27FC236}">
                <a16:creationId xmlns:a16="http://schemas.microsoft.com/office/drawing/2014/main" id="{3962A812-18EA-B5A8-DD55-53B695D23ECE}"/>
              </a:ext>
            </a:extLst>
          </p:cNvPr>
          <p:cNvSpPr>
            <a:spLocks noGrp="1"/>
          </p:cNvSpPr>
          <p:nvPr>
            <p:ph idx="1"/>
          </p:nvPr>
        </p:nvSpPr>
        <p:spPr/>
        <p:txBody>
          <a:bodyPr vert="horz" lIns="91440" tIns="45720" rIns="91440" bIns="45720" rtlCol="0" anchor="t">
            <a:normAutofit/>
          </a:bodyPr>
          <a:lstStyle/>
          <a:p>
            <a:pPr marL="0" indent="0">
              <a:buNone/>
            </a:pPr>
            <a:r>
              <a:rPr lang="tr-TR" err="1">
                <a:ea typeface="+mn-lt"/>
                <a:cs typeface="+mn-lt"/>
              </a:rPr>
              <a:t>Naive Bayes algoritması, veri madenciliğinde çok sayıda değişken içeren verilerin hızlı ve doğru bir şekilde değerlendirilmesinde kullanılabilir.</a:t>
            </a:r>
          </a:p>
          <a:p>
            <a:pPr marL="0" indent="0">
              <a:buNone/>
            </a:pPr>
            <a:endParaRPr lang="tr-TR">
              <a:ea typeface="+mn-lt"/>
              <a:cs typeface="+mn-lt"/>
            </a:endParaRPr>
          </a:p>
          <a:p>
            <a:pPr marL="0" indent="0">
              <a:buNone/>
            </a:pPr>
            <a:r>
              <a:rPr lang="tr-TR">
                <a:ea typeface="+mn-lt"/>
                <a:cs typeface="+mn-lt"/>
              </a:rPr>
              <a:t>Örneğin, bir banka müşteri verisi üzerinde Naive Bayes algoritması kullanarak, müşterilerin kredi notlarını tahmin edilebilir ve kredi verme kararlarını buna göre belirlenebilir.</a:t>
            </a:r>
            <a:endParaRPr lang="tr-TR">
              <a:cs typeface="Calibri"/>
            </a:endParaRPr>
          </a:p>
          <a:p>
            <a:endParaRPr lang="tr-TR">
              <a:cs typeface="Calibri"/>
            </a:endParaRPr>
          </a:p>
        </p:txBody>
      </p:sp>
    </p:spTree>
    <p:extLst>
      <p:ext uri="{BB962C8B-B14F-4D97-AF65-F5344CB8AC3E}">
        <p14:creationId xmlns:p14="http://schemas.microsoft.com/office/powerpoint/2010/main" val="877468730"/>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12944963-EFB7-61B0-8E2A-C98E49B510F5}"/>
              </a:ext>
            </a:extLst>
          </p:cNvPr>
          <p:cNvSpPr>
            <a:spLocks noGrp="1"/>
          </p:cNvSpPr>
          <p:nvPr>
            <p:ph type="title"/>
          </p:nvPr>
        </p:nvSpPr>
        <p:spPr/>
        <p:txBody>
          <a:bodyPr/>
          <a:lstStyle/>
          <a:p>
            <a:r>
              <a:rPr lang="tr-TR" b="1">
                <a:solidFill>
                  <a:schemeClr val="accent2"/>
                </a:solidFill>
                <a:ea typeface="+mj-lt"/>
                <a:cs typeface="+mj-lt"/>
              </a:rPr>
              <a:t>Medikal Tıp</a:t>
            </a:r>
          </a:p>
        </p:txBody>
      </p:sp>
      <p:sp>
        <p:nvSpPr>
          <p:cNvPr id="3" name="İçerik Yer Tutucusu 2">
            <a:extLst>
              <a:ext uri="{FF2B5EF4-FFF2-40B4-BE49-F238E27FC236}">
                <a16:creationId xmlns:a16="http://schemas.microsoft.com/office/drawing/2014/main" id="{0916B292-F1EC-8081-D0D2-7D0E32579D28}"/>
              </a:ext>
            </a:extLst>
          </p:cNvPr>
          <p:cNvSpPr>
            <a:spLocks noGrp="1"/>
          </p:cNvSpPr>
          <p:nvPr>
            <p:ph idx="1"/>
          </p:nvPr>
        </p:nvSpPr>
        <p:spPr/>
        <p:txBody>
          <a:bodyPr vert="horz" lIns="91440" tIns="45720" rIns="91440" bIns="45720" rtlCol="0" anchor="t">
            <a:normAutofit/>
          </a:bodyPr>
          <a:lstStyle/>
          <a:p>
            <a:pPr marL="0" indent="0">
              <a:buNone/>
            </a:pPr>
            <a:r>
              <a:rPr lang="tr-TR" err="1">
                <a:ea typeface="+mn-lt"/>
                <a:cs typeface="+mn-lt"/>
              </a:rPr>
              <a:t>Naive Bayes algoritması, hastalık tanısında kullanılabilir. </a:t>
            </a:r>
          </a:p>
          <a:p>
            <a:pPr marL="0" indent="0">
              <a:buNone/>
            </a:pPr>
            <a:r>
              <a:rPr lang="tr-TR">
                <a:ea typeface="+mn-lt"/>
                <a:cs typeface="+mn-lt"/>
              </a:rPr>
              <a:t>Örneğin, bir hastanın belirtileri ve test sonuçlarına göre hastalığın hangi tip olduğunun tahmin edilebilir.</a:t>
            </a:r>
          </a:p>
          <a:p>
            <a:pPr marL="0" indent="0">
              <a:buNone/>
            </a:pPr>
            <a:endParaRPr lang="tr-TR">
              <a:cs typeface="Calibri"/>
            </a:endParaRPr>
          </a:p>
        </p:txBody>
      </p:sp>
      <p:pic>
        <p:nvPicPr>
          <p:cNvPr id="4" name="Resim 4" descr="metin içeren bir resim&#10;&#10;Açıklama otomatik olarak oluşturuldu">
            <a:extLst>
              <a:ext uri="{FF2B5EF4-FFF2-40B4-BE49-F238E27FC236}">
                <a16:creationId xmlns:a16="http://schemas.microsoft.com/office/drawing/2014/main" id="{110D8EE7-6C16-8140-70F5-EE27E9C14896}"/>
              </a:ext>
            </a:extLst>
          </p:cNvPr>
          <p:cNvPicPr>
            <a:picLocks noChangeAspect="1"/>
          </p:cNvPicPr>
          <p:nvPr/>
        </p:nvPicPr>
        <p:blipFill>
          <a:blip r:embed="rId2"/>
          <a:stretch>
            <a:fillRect/>
          </a:stretch>
        </p:blipFill>
        <p:spPr>
          <a:xfrm>
            <a:off x="1850366" y="2471550"/>
            <a:ext cx="5454050" cy="2346222"/>
          </a:xfrm>
          <a:prstGeom prst="rect">
            <a:avLst/>
          </a:prstGeom>
        </p:spPr>
      </p:pic>
    </p:spTree>
    <p:extLst>
      <p:ext uri="{BB962C8B-B14F-4D97-AF65-F5344CB8AC3E}">
        <p14:creationId xmlns:p14="http://schemas.microsoft.com/office/powerpoint/2010/main" val="2943229578"/>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A514FCB0-9DC5-AA22-70C8-CF950B1AAD85}"/>
              </a:ext>
            </a:extLst>
          </p:cNvPr>
          <p:cNvSpPr>
            <a:spLocks noGrp="1"/>
          </p:cNvSpPr>
          <p:nvPr>
            <p:ph type="title"/>
          </p:nvPr>
        </p:nvSpPr>
        <p:spPr/>
        <p:txBody>
          <a:bodyPr/>
          <a:lstStyle/>
          <a:p>
            <a:r>
              <a:rPr lang="tr-TR" b="1">
                <a:solidFill>
                  <a:schemeClr val="accent2"/>
                </a:solidFill>
                <a:ea typeface="+mj-lt"/>
                <a:cs typeface="+mj-lt"/>
              </a:rPr>
              <a:t>NLP (Natural Language Processing) Uygulamaları</a:t>
            </a:r>
            <a:endParaRPr lang="tr-TR" b="1">
              <a:solidFill>
                <a:schemeClr val="accent2"/>
              </a:solidFill>
            </a:endParaRPr>
          </a:p>
        </p:txBody>
      </p:sp>
      <p:sp>
        <p:nvSpPr>
          <p:cNvPr id="3" name="İçerik Yer Tutucusu 2">
            <a:extLst>
              <a:ext uri="{FF2B5EF4-FFF2-40B4-BE49-F238E27FC236}">
                <a16:creationId xmlns:a16="http://schemas.microsoft.com/office/drawing/2014/main" id="{1C2BDEC1-7A9B-C3ED-BEE3-CAD70733165D}"/>
              </a:ext>
            </a:extLst>
          </p:cNvPr>
          <p:cNvSpPr>
            <a:spLocks noGrp="1"/>
          </p:cNvSpPr>
          <p:nvPr>
            <p:ph idx="1"/>
          </p:nvPr>
        </p:nvSpPr>
        <p:spPr/>
        <p:txBody>
          <a:bodyPr vert="horz" lIns="91440" tIns="45720" rIns="91440" bIns="45720" rtlCol="0" anchor="t">
            <a:normAutofit/>
          </a:bodyPr>
          <a:lstStyle/>
          <a:p>
            <a:pPr marL="0" indent="0">
              <a:buNone/>
            </a:pPr>
            <a:r>
              <a:rPr lang="tr-TR" err="1">
                <a:ea typeface="+mn-lt"/>
                <a:cs typeface="+mn-lt"/>
              </a:rPr>
              <a:t>Naive Bayes algoritması, doğal dil işleme uygulamalarında sınıflandırma probleminin çözümünde kullanılabilir. </a:t>
            </a:r>
            <a:endParaRPr lang="tr-TR">
              <a:cs typeface="Calibri"/>
            </a:endParaRPr>
          </a:p>
          <a:p>
            <a:pPr marL="0" indent="0">
              <a:buNone/>
            </a:pPr>
            <a:r>
              <a:rPr lang="tr-TR">
                <a:ea typeface="+mn-lt"/>
                <a:cs typeface="+mn-lt"/>
              </a:rPr>
              <a:t>Örneğin, bir sosyal medya platformunda yapılan yorumların pozitif veya negatif olma durumlarına göre sınıflandırılabilir.</a:t>
            </a:r>
          </a:p>
          <a:p>
            <a:pPr marL="0" indent="0">
              <a:buNone/>
            </a:pPr>
            <a:endParaRPr lang="tr-TR">
              <a:cs typeface="Calibri"/>
            </a:endParaRPr>
          </a:p>
        </p:txBody>
      </p:sp>
      <p:pic>
        <p:nvPicPr>
          <p:cNvPr id="4" name="Resim 4">
            <a:extLst>
              <a:ext uri="{FF2B5EF4-FFF2-40B4-BE49-F238E27FC236}">
                <a16:creationId xmlns:a16="http://schemas.microsoft.com/office/drawing/2014/main" id="{A6E3F306-D8AC-2244-F480-499DBEACB1D6}"/>
              </a:ext>
            </a:extLst>
          </p:cNvPr>
          <p:cNvPicPr>
            <a:picLocks noChangeAspect="1"/>
          </p:cNvPicPr>
          <p:nvPr/>
        </p:nvPicPr>
        <p:blipFill>
          <a:blip r:embed="rId2"/>
          <a:stretch>
            <a:fillRect/>
          </a:stretch>
        </p:blipFill>
        <p:spPr>
          <a:xfrm>
            <a:off x="2281687" y="2676990"/>
            <a:ext cx="4914899" cy="2399011"/>
          </a:xfrm>
          <a:prstGeom prst="rect">
            <a:avLst/>
          </a:prstGeom>
        </p:spPr>
      </p:pic>
    </p:spTree>
    <p:extLst>
      <p:ext uri="{BB962C8B-B14F-4D97-AF65-F5344CB8AC3E}">
        <p14:creationId xmlns:p14="http://schemas.microsoft.com/office/powerpoint/2010/main" val="169820685"/>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Başlık 1">
            <a:extLst>
              <a:ext uri="{FF2B5EF4-FFF2-40B4-BE49-F238E27FC236}">
                <a16:creationId xmlns:a16="http://schemas.microsoft.com/office/drawing/2014/main" id="{511BE868-C624-02B4-CF8E-8949D150585C}"/>
              </a:ext>
            </a:extLst>
          </p:cNvPr>
          <p:cNvSpPr>
            <a:spLocks noGrp="1"/>
          </p:cNvSpPr>
          <p:nvPr>
            <p:ph type="title"/>
          </p:nvPr>
        </p:nvSpPr>
        <p:spPr/>
        <p:txBody>
          <a:bodyPr/>
          <a:lstStyle/>
          <a:p>
            <a:r>
              <a:rPr lang="tr-TR" b="1">
                <a:solidFill>
                  <a:schemeClr val="accent2"/>
                </a:solidFill>
                <a:cs typeface="Calibri Light"/>
              </a:rPr>
              <a:t>Diğer Kullanım Alanları</a:t>
            </a:r>
          </a:p>
        </p:txBody>
      </p:sp>
      <p:sp>
        <p:nvSpPr>
          <p:cNvPr id="3" name="İçerik Yer Tutucusu 2">
            <a:extLst>
              <a:ext uri="{FF2B5EF4-FFF2-40B4-BE49-F238E27FC236}">
                <a16:creationId xmlns:a16="http://schemas.microsoft.com/office/drawing/2014/main" id="{FC176EF2-30ED-7260-1CE2-478BE431256D}"/>
              </a:ext>
            </a:extLst>
          </p:cNvPr>
          <p:cNvSpPr>
            <a:spLocks noGrp="1"/>
          </p:cNvSpPr>
          <p:nvPr>
            <p:ph idx="1"/>
          </p:nvPr>
        </p:nvSpPr>
        <p:spPr/>
        <p:txBody>
          <a:bodyPr vert="horz" lIns="91440" tIns="45720" rIns="91440" bIns="45720" rtlCol="0" anchor="t">
            <a:normAutofit/>
          </a:bodyPr>
          <a:lstStyle/>
          <a:p>
            <a:pPr marL="0" indent="0"/>
            <a:r>
              <a:rPr lang="tr-TR">
                <a:ea typeface="+mn-lt"/>
                <a:cs typeface="+mn-lt"/>
              </a:rPr>
              <a:t> Çevrimiçi reklamların hedeflenmesi</a:t>
            </a:r>
            <a:endParaRPr lang="tr-TR">
              <a:cs typeface="Calibri"/>
            </a:endParaRPr>
          </a:p>
          <a:p>
            <a:r>
              <a:rPr lang="tr-TR">
                <a:ea typeface="+mn-lt"/>
                <a:cs typeface="+mn-lt"/>
              </a:rPr>
              <a:t>Finansal piyasalarda risk değerlendirmesi ve portföy yönetimi.</a:t>
            </a:r>
            <a:endParaRPr lang="tr-TR"/>
          </a:p>
          <a:p>
            <a:r>
              <a:rPr lang="tr-TR" err="1">
                <a:ea typeface="+mn-lt"/>
                <a:cs typeface="+mn-lt"/>
              </a:rPr>
              <a:t>Sentiment analizi</a:t>
            </a:r>
            <a:endParaRPr lang="tr-TR"/>
          </a:p>
          <a:p>
            <a:r>
              <a:rPr lang="tr-TR">
                <a:ea typeface="+mn-lt"/>
                <a:cs typeface="+mn-lt"/>
              </a:rPr>
              <a:t>Öneri sistemleri</a:t>
            </a:r>
            <a:endParaRPr lang="tr-TR"/>
          </a:p>
          <a:p>
            <a:r>
              <a:rPr lang="tr-TR">
                <a:ea typeface="+mn-lt"/>
                <a:cs typeface="+mn-lt"/>
              </a:rPr>
              <a:t>Doküman sınıflandırma</a:t>
            </a:r>
            <a:endParaRPr lang="tr-TR"/>
          </a:p>
          <a:p>
            <a:r>
              <a:rPr lang="tr-TR">
                <a:ea typeface="+mn-lt"/>
                <a:cs typeface="+mn-lt"/>
              </a:rPr>
              <a:t>Görüntü tanıma</a:t>
            </a:r>
            <a:endParaRPr lang="tr-TR"/>
          </a:p>
          <a:p>
            <a:r>
              <a:rPr lang="tr-TR">
                <a:ea typeface="+mn-lt"/>
                <a:cs typeface="+mn-lt"/>
              </a:rPr>
              <a:t>Ses tanıma</a:t>
            </a:r>
            <a:endParaRPr lang="tr-TR"/>
          </a:p>
          <a:p>
            <a:r>
              <a:rPr lang="tr-TR">
                <a:ea typeface="+mn-lt"/>
                <a:cs typeface="+mn-lt"/>
              </a:rPr>
              <a:t>Ağaç kesme teşvikleri veya teşviklerin tahmin edilmesi</a:t>
            </a:r>
            <a:endParaRPr lang="tr-TR"/>
          </a:p>
        </p:txBody>
      </p:sp>
    </p:spTree>
    <p:extLst>
      <p:ext uri="{BB962C8B-B14F-4D97-AF65-F5344CB8AC3E}">
        <p14:creationId xmlns:p14="http://schemas.microsoft.com/office/powerpoint/2010/main" val="3067645293"/>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9" name="Rectangle 8">
            <a:extLst>
              <a:ext uri="{FF2B5EF4-FFF2-40B4-BE49-F238E27FC236}">
                <a16:creationId xmlns:a16="http://schemas.microsoft.com/office/drawing/2014/main" id="{6AF4ABE2-381B-4B67-9C0F-27FFD64F7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685800" rtl="0" eaLnBrk="1" latinLnBrk="0" hangingPunct="1">
              <a:defRPr sz="1350" kern="1200">
                <a:solidFill>
                  <a:srgbClr val="FFFFFF"/>
                </a:solidFill>
                <a:latin typeface="Calibri" panose="020f0502020204030204"/>
                <a:ea typeface="+mn-ea"/>
                <a:cs typeface="+mn-cs"/>
              </a:defRPr>
            </a:lvl1pPr>
            <a:lvl2pPr marL="342900" algn="l" defTabSz="685800" rtl="0" eaLnBrk="1" latinLnBrk="0" hangingPunct="1">
              <a:defRPr sz="1350" kern="1200">
                <a:solidFill>
                  <a:srgbClr val="FFFFFF"/>
                </a:solidFill>
                <a:latin typeface="Calibri" panose="020f0502020204030204"/>
                <a:ea typeface="+mn-ea"/>
                <a:cs typeface="+mn-cs"/>
              </a:defRPr>
            </a:lvl2pPr>
            <a:lvl3pPr marL="685800" algn="l" defTabSz="685800" rtl="0" eaLnBrk="1" latinLnBrk="0" hangingPunct="1">
              <a:defRPr sz="1350" kern="1200">
                <a:solidFill>
                  <a:srgbClr val="FFFFFF"/>
                </a:solidFill>
                <a:latin typeface="Calibri" panose="020f0502020204030204"/>
                <a:ea typeface="+mn-ea"/>
                <a:cs typeface="+mn-cs"/>
              </a:defRPr>
            </a:lvl3pPr>
            <a:lvl4pPr marL="1028700" algn="l" defTabSz="685800" rtl="0" eaLnBrk="1" latinLnBrk="0" hangingPunct="1">
              <a:defRPr sz="1350" kern="1200">
                <a:solidFill>
                  <a:srgbClr val="FFFFFF"/>
                </a:solidFill>
                <a:latin typeface="Calibri" panose="020f0502020204030204"/>
                <a:ea typeface="+mn-ea"/>
                <a:cs typeface="+mn-cs"/>
              </a:defRPr>
            </a:lvl4pPr>
            <a:lvl5pPr marL="1371600" algn="l" defTabSz="685800" rtl="0" eaLnBrk="1" latinLnBrk="0" hangingPunct="1">
              <a:defRPr sz="1350" kern="1200">
                <a:solidFill>
                  <a:srgbClr val="FFFFFF"/>
                </a:solidFill>
                <a:latin typeface="Calibri" panose="020f0502020204030204"/>
                <a:ea typeface="+mn-ea"/>
                <a:cs typeface="+mn-cs"/>
              </a:defRPr>
            </a:lvl5pPr>
            <a:lvl6pPr marL="1714500" algn="l" defTabSz="685800" rtl="0" eaLnBrk="1" latinLnBrk="0" hangingPunct="1">
              <a:defRPr sz="1350" kern="1200">
                <a:solidFill>
                  <a:srgbClr val="FFFFFF"/>
                </a:solidFill>
                <a:latin typeface="Calibri" panose="020f0502020204030204"/>
                <a:ea typeface="+mn-ea"/>
                <a:cs typeface="+mn-cs"/>
              </a:defRPr>
            </a:lvl6pPr>
            <a:lvl7pPr marL="2057400" algn="l" defTabSz="685800" rtl="0" eaLnBrk="1" latinLnBrk="0" hangingPunct="1">
              <a:defRPr sz="1350" kern="1200">
                <a:solidFill>
                  <a:srgbClr val="FFFFFF"/>
                </a:solidFill>
                <a:latin typeface="Calibri" panose="020f0502020204030204"/>
                <a:ea typeface="+mn-ea"/>
                <a:cs typeface="+mn-cs"/>
              </a:defRPr>
            </a:lvl7pPr>
            <a:lvl8pPr marL="2400300" algn="l" defTabSz="685800" rtl="0" eaLnBrk="1" latinLnBrk="0" hangingPunct="1">
              <a:defRPr sz="1350" kern="1200">
                <a:solidFill>
                  <a:srgbClr val="FFFFFF"/>
                </a:solidFill>
                <a:latin typeface="Calibri" panose="020f0502020204030204"/>
                <a:ea typeface="+mn-ea"/>
                <a:cs typeface="+mn-cs"/>
              </a:defRPr>
            </a:lvl8pPr>
            <a:lvl9pPr marL="2743200" algn="l" defTabSz="685800" rtl="0" eaLnBrk="1" latinLnBrk="0" hangingPunct="1">
              <a:defRPr sz="1350" kern="1200">
                <a:solidFill>
                  <a:srgbClr val="FFFFFF"/>
                </a:solidFill>
                <a:latin typeface="Calibri" panose="020f0502020204030204"/>
                <a:ea typeface="+mn-ea"/>
                <a:cs typeface="+mn-cs"/>
              </a:defRPr>
            </a:lvl9pPr>
          </a:lstStyle>
          <a:p>
            <a:pPr algn="ctr"/>
            <a:endParaRPr lang="en-US"/>
          </a:p>
        </p:txBody>
      </p:sp>
      <p:sp>
        <p:nvSpPr>
          <p:cNvPr id="11" name="Rectangle 8">
            <a:extLst>
              <a:ext uri="{FF2B5EF4-FFF2-40B4-BE49-F238E27FC236}">
                <a16:creationId xmlns:a16="http://schemas.microsoft.com/office/drawing/2014/main" id="{4AA509EC-4C56-4A74-A517-3ECD04C3F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86553" y="1766839"/>
            <a:ext cx="5506249" cy="2648305"/>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a:p>
        </p:txBody>
      </p:sp>
      <p:sp>
        <p:nvSpPr>
          <p:cNvPr id="2" name="Başlık 1">
            <a:extLst>
              <a:ext uri="{FF2B5EF4-FFF2-40B4-BE49-F238E27FC236}">
                <a16:creationId xmlns:a16="http://schemas.microsoft.com/office/drawing/2014/main" id="{AD95F892-837C-88EB-BF3C-4A2E8A615F7B}"/>
              </a:ext>
            </a:extLst>
          </p:cNvPr>
          <p:cNvSpPr>
            <a:spLocks noGrp="1"/>
          </p:cNvSpPr>
          <p:nvPr>
            <p:ph type="ctrTitle"/>
          </p:nvPr>
        </p:nvSpPr>
        <p:spPr>
          <a:xfrm>
            <a:off x="3540517" y="1890283"/>
            <a:ext cx="4366757" cy="1829762"/>
          </a:xfrm>
        </p:spPr>
        <p:txBody>
          <a:bodyPr>
            <a:normAutofit/>
          </a:bodyPr>
          <a:lstStyle/>
          <a:p>
            <a:pPr algn="l"/>
            <a:r>
              <a:rPr lang="tr-TR" sz="3450">
                <a:solidFill>
                  <a:srgbClr val="FFFFFF"/>
                </a:solidFill>
              </a:rPr>
              <a:t>Naive Bayes Algoritması Avantajları ve Dezavantajları</a:t>
            </a:r>
          </a:p>
        </p:txBody>
      </p:sp>
      <p:sp>
        <p:nvSpPr>
          <p:cNvPr id="13" name="Freeform 5">
            <a:extLst>
              <a:ext uri="{FF2B5EF4-FFF2-40B4-BE49-F238E27FC236}">
                <a16:creationId xmlns:a16="http://schemas.microsoft.com/office/drawing/2014/main" id="{6FBC94C7-2F0E-4FBA-B442-0E0296AAA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86553" y="1240626"/>
            <a:ext cx="616870" cy="3174519"/>
          </a:xfrm>
          <a:custGeom>
            <a:gdLst>
              <a:gd name="T0" fmla="*/ 491 w 491"/>
              <a:gd name="T1" fmla="*/ 2247 h 2732"/>
              <a:gd name="T2" fmla="*/ 0 w 491"/>
              <a:gd name="T3" fmla="*/ 2732 h 2732"/>
              <a:gd name="T4" fmla="*/ 0 w 491"/>
              <a:gd name="T5" fmla="*/ 486 h 2732"/>
              <a:gd name="T6" fmla="*/ 491 w 491"/>
              <a:gd name="T7" fmla="*/ 0 h 2732"/>
              <a:gd name="T8" fmla="*/ 491 w 491"/>
              <a:gd name="T9" fmla="*/ 2247 h 2732"/>
            </a:gd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a:p>
        </p:txBody>
      </p:sp>
      <p:sp>
        <p:nvSpPr>
          <p:cNvPr id="15" name="Freeform 6">
            <a:extLst>
              <a:ext uri="{FF2B5EF4-FFF2-40B4-BE49-F238E27FC236}">
                <a16:creationId xmlns:a16="http://schemas.microsoft.com/office/drawing/2014/main" id="{6CF43A2F-2E6F-44F4-A006-A10CF1DCB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87606" y="983352"/>
            <a:ext cx="515816" cy="2865177"/>
          </a:xfrm>
          <a:custGeom>
            <a:gdLst>
              <a:gd name="T0" fmla="*/ 414 w 414"/>
              <a:gd name="T1" fmla="*/ 2447 h 2447"/>
              <a:gd name="T2" fmla="*/ 0 w 414"/>
              <a:gd name="T3" fmla="*/ 2247 h 2447"/>
              <a:gd name="T4" fmla="*/ 0 w 414"/>
              <a:gd name="T5" fmla="*/ 0 h 2447"/>
              <a:gd name="T6" fmla="*/ 414 w 414"/>
              <a:gd name="T7" fmla="*/ 200 h 2447"/>
              <a:gd name="T8" fmla="*/ 414 w 414"/>
              <a:gd name="T9" fmla="*/ 2447 h 2447"/>
            </a:gdLst>
            <a:cxnLst>
              <a:cxn ang="0">
                <a:pos x="T0" y="T1"/>
              </a:cxn>
              <a:cxn ang="0">
                <a:pos x="T2" y="T3"/>
              </a:cxn>
              <a:cxn ang="0">
                <a:pos x="T4" y="T5"/>
              </a:cxn>
              <a:cxn ang="0">
                <a:pos x="T6" y="T7"/>
              </a:cxn>
              <a:cxn ang="0">
                <a:pos x="T8" y="T9"/>
              </a:cxn>
            </a:cxnLst>
            <a:rect l="0" t="0" r="r" b="b"/>
            <a:pathLst>
              <a:path w="412"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a:p>
        </p:txBody>
      </p:sp>
      <p:sp>
        <p:nvSpPr>
          <p:cNvPr id="17" name="Freeform 7">
            <a:extLst>
              <a:ext uri="{FF2B5EF4-FFF2-40B4-BE49-F238E27FC236}">
                <a16:creationId xmlns:a16="http://schemas.microsoft.com/office/drawing/2014/main" id="{F83DA5F0-0D4C-4E74-8A5C-F6CBD391F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87606" y="845053"/>
            <a:ext cx="260400" cy="2774779"/>
          </a:xfrm>
          <a:custGeom>
            <a:gdLst>
              <a:gd name="T0" fmla="*/ 209 w 209"/>
              <a:gd name="T1" fmla="*/ 2246 h 2358"/>
              <a:gd name="T2" fmla="*/ 0 w 209"/>
              <a:gd name="T3" fmla="*/ 2358 h 2358"/>
              <a:gd name="T4" fmla="*/ 0 w 209"/>
              <a:gd name="T5" fmla="*/ 111 h 2358"/>
              <a:gd name="T6" fmla="*/ 209 w 209"/>
              <a:gd name="T7" fmla="*/ 0 h 2358"/>
              <a:gd name="T8" fmla="*/ 209 w 209"/>
              <a:gd name="T9" fmla="*/ 2246 h 2358"/>
            </a:gd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a:p>
        </p:txBody>
      </p:sp>
      <p:sp>
        <p:nvSpPr>
          <p:cNvPr id="19" name="Rectangle 18">
            <a:extLst>
              <a:ext uri="{FF2B5EF4-FFF2-40B4-BE49-F238E27FC236}">
                <a16:creationId xmlns:a16="http://schemas.microsoft.com/office/drawing/2014/main" id="{A7798713-AB3F-41E3-8CE3-1C1FBCF7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46" y="840016"/>
            <a:ext cx="2451361" cy="2632147"/>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685800" rtl="0" eaLnBrk="1" latinLnBrk="0" hangingPunct="1">
              <a:defRPr sz="1350" kern="1200">
                <a:solidFill>
                  <a:srgbClr val="FFFFFF"/>
                </a:solidFill>
                <a:latin typeface="Calibri" panose="020f0502020204030204"/>
                <a:ea typeface="+mn-ea"/>
                <a:cs typeface="+mn-cs"/>
              </a:defRPr>
            </a:lvl1pPr>
            <a:lvl2pPr marL="342900" algn="l" defTabSz="685800" rtl="0" eaLnBrk="1" latinLnBrk="0" hangingPunct="1">
              <a:defRPr sz="1350" kern="1200">
                <a:solidFill>
                  <a:srgbClr val="FFFFFF"/>
                </a:solidFill>
                <a:latin typeface="Calibri" panose="020f0502020204030204"/>
                <a:ea typeface="+mn-ea"/>
                <a:cs typeface="+mn-cs"/>
              </a:defRPr>
            </a:lvl2pPr>
            <a:lvl3pPr marL="685800" algn="l" defTabSz="685800" rtl="0" eaLnBrk="1" latinLnBrk="0" hangingPunct="1">
              <a:defRPr sz="1350" kern="1200">
                <a:solidFill>
                  <a:srgbClr val="FFFFFF"/>
                </a:solidFill>
                <a:latin typeface="Calibri" panose="020f0502020204030204"/>
                <a:ea typeface="+mn-ea"/>
                <a:cs typeface="+mn-cs"/>
              </a:defRPr>
            </a:lvl3pPr>
            <a:lvl4pPr marL="1028700" algn="l" defTabSz="685800" rtl="0" eaLnBrk="1" latinLnBrk="0" hangingPunct="1">
              <a:defRPr sz="1350" kern="1200">
                <a:solidFill>
                  <a:srgbClr val="FFFFFF"/>
                </a:solidFill>
                <a:latin typeface="Calibri" panose="020f0502020204030204"/>
                <a:ea typeface="+mn-ea"/>
                <a:cs typeface="+mn-cs"/>
              </a:defRPr>
            </a:lvl4pPr>
            <a:lvl5pPr marL="1371600" algn="l" defTabSz="685800" rtl="0" eaLnBrk="1" latinLnBrk="0" hangingPunct="1">
              <a:defRPr sz="1350" kern="1200">
                <a:solidFill>
                  <a:srgbClr val="FFFFFF"/>
                </a:solidFill>
                <a:latin typeface="Calibri" panose="020f0502020204030204"/>
                <a:ea typeface="+mn-ea"/>
                <a:cs typeface="+mn-cs"/>
              </a:defRPr>
            </a:lvl5pPr>
            <a:lvl6pPr marL="1714500" algn="l" defTabSz="685800" rtl="0" eaLnBrk="1" latinLnBrk="0" hangingPunct="1">
              <a:defRPr sz="1350" kern="1200">
                <a:solidFill>
                  <a:srgbClr val="FFFFFF"/>
                </a:solidFill>
                <a:latin typeface="Calibri" panose="020f0502020204030204"/>
                <a:ea typeface="+mn-ea"/>
                <a:cs typeface="+mn-cs"/>
              </a:defRPr>
            </a:lvl6pPr>
            <a:lvl7pPr marL="2057400" algn="l" defTabSz="685800" rtl="0" eaLnBrk="1" latinLnBrk="0" hangingPunct="1">
              <a:defRPr sz="1350" kern="1200">
                <a:solidFill>
                  <a:srgbClr val="FFFFFF"/>
                </a:solidFill>
                <a:latin typeface="Calibri" panose="020f0502020204030204"/>
                <a:ea typeface="+mn-ea"/>
                <a:cs typeface="+mn-cs"/>
              </a:defRPr>
            </a:lvl7pPr>
            <a:lvl8pPr marL="2400300" algn="l" defTabSz="685800" rtl="0" eaLnBrk="1" latinLnBrk="0" hangingPunct="1">
              <a:defRPr sz="1350" kern="1200">
                <a:solidFill>
                  <a:srgbClr val="FFFFFF"/>
                </a:solidFill>
                <a:latin typeface="Calibri" panose="020f0502020204030204"/>
                <a:ea typeface="+mn-ea"/>
                <a:cs typeface="+mn-cs"/>
              </a:defRPr>
            </a:lvl8pPr>
            <a:lvl9pPr marL="2743200" algn="l" defTabSz="685800" rtl="0" eaLnBrk="1" latinLnBrk="0" hangingPunct="1">
              <a:defRPr sz="1350" kern="1200">
                <a:solidFill>
                  <a:srgbClr val="FFFFFF"/>
                </a:solidFill>
                <a:latin typeface="Calibri" panose="020f0502020204030204"/>
                <a:ea typeface="+mn-ea"/>
                <a:cs typeface="+mn-cs"/>
              </a:defRPr>
            </a:lvl9pPr>
          </a:lstStyle>
          <a:p>
            <a:pPr algn="ctr"/>
            <a:endParaRPr lang="en-US"/>
          </a:p>
        </p:txBody>
      </p:sp>
      <p:pic>
        <p:nvPicPr>
          <p:cNvPr id="4" name="Grafik 3" descr="Sağ Ok düz dolguyla">
            <a:extLst>
              <a:ext uri="{FF2B5EF4-FFF2-40B4-BE49-F238E27FC236}">
                <a16:creationId xmlns:a16="http://schemas.microsoft.com/office/drawing/2014/main" id="{CBB2BEF8-A8DD-B5D7-2018-E593F81EF243}"/>
              </a:ext>
            </a:extLst>
          </p:cNvPr>
          <p:cNvPicPr>
            <a:picLocks noChangeAspect="1"/>
          </p:cNvPicPr>
          <p:nvPr/>
        </p:nvPicPr>
        <p:blipFill>
          <a:blip r:embed="rId2">
            <a:extLst>
              <a:ext uri="{96DAC541-7B7A-43D3-8B79-37D633B846F1}">
                <asvg:svgBlip xmlns:asvg="http://schemas.microsoft.com/office/drawing/2016/SVG/main" r:embed="rId3"/>
              </a:ext>
              <a:ext uri="{28A0092B-C50C-407E-A947-70E740481C1C}">
                <a14:useLocalDpi xmlns:a14="http://schemas.microsoft.com/office/drawing/2010/main" val="0"/>
              </a:ext>
            </a:extLst>
          </a:blip>
          <a:stretch>
            <a:fillRect/>
          </a:stretch>
        </p:blipFill>
        <p:spPr>
          <a:xfrm>
            <a:off x="717296" y="1064180"/>
            <a:ext cx="2221021" cy="2221021"/>
          </a:xfrm>
          <a:prstGeom prst="rect">
            <a:avLst/>
          </a:prstGeom>
        </p:spPr>
      </p:pic>
    </p:spTree>
    <p:extLst>
      <p:ext uri="{BB962C8B-B14F-4D97-AF65-F5344CB8AC3E}">
        <p14:creationId xmlns:p14="http://schemas.microsoft.com/office/powerpoint/2010/main" val="1091268544"/>
      </p:ext>
    </p:extLst>
  </p:cSld>
  <p:clrMapOvr>
    <a:masterClrMapping/>
  </p:clrMapOvr>
  <mc:AlternateContent>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pic>
        <p:nvPicPr>
          <p:cNvPr id="6" name="Picture 5" descr="Renkli matematik öğrenme nesneleri">
            <a:extLst>
              <a:ext uri="{FF2B5EF4-FFF2-40B4-BE49-F238E27FC236}">
                <a16:creationId xmlns:a16="http://schemas.microsoft.com/office/drawing/2014/main" id="{FD01BA45-DFD8-8792-F881-99C191B4667C}"/>
              </a:ext>
            </a:extLst>
          </p:cNvPr>
          <p:cNvPicPr>
            <a:picLocks noChangeAspect="1"/>
          </p:cNvPicPr>
          <p:nvPr/>
        </p:nvPicPr>
        <p:blipFill>
          <a:blip r:embed="rId2">
            <a:duotone>
              <a:prstClr val="black"/>
              <a:schemeClr val="tx2">
                <a:tint val="45000"/>
                <a:satMod val="400000"/>
              </a:schemeClr>
            </a:duotone>
          </a:blip>
          <a:srcRect t="7391" b="8340"/>
          <a:stretch>
            <a:fillRect/>
          </a:stretch>
        </p:blipFill>
        <p:spPr>
          <a:xfrm>
            <a:off x="15" y="7"/>
            <a:ext cx="9143984" cy="5143492"/>
          </a:xfrm>
          <a:prstGeom prst="rect">
            <a:avLst/>
          </a:prstGeom>
        </p:spPr>
      </p:pic>
      <p:sp>
        <p:nvSpPr>
          <p:cNvPr id="15" name="Rectangle 14">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1" y="0"/>
            <a:ext cx="5788589" cy="51435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685800" rtl="0" eaLnBrk="1" latinLnBrk="0" hangingPunct="1">
              <a:defRPr sz="1350" kern="1200">
                <a:solidFill>
                  <a:srgbClr val="FFFFFF"/>
                </a:solidFill>
                <a:latin typeface="Calibri" panose="020f0502020204030204"/>
                <a:ea typeface="+mn-ea"/>
                <a:cs typeface="+mn-cs"/>
              </a:defRPr>
            </a:lvl1pPr>
            <a:lvl2pPr marL="342900" algn="l" defTabSz="685800" rtl="0" eaLnBrk="1" latinLnBrk="0" hangingPunct="1">
              <a:defRPr sz="1350" kern="1200">
                <a:solidFill>
                  <a:srgbClr val="FFFFFF"/>
                </a:solidFill>
                <a:latin typeface="Calibri" panose="020f0502020204030204"/>
                <a:ea typeface="+mn-ea"/>
                <a:cs typeface="+mn-cs"/>
              </a:defRPr>
            </a:lvl2pPr>
            <a:lvl3pPr marL="685800" algn="l" defTabSz="685800" rtl="0" eaLnBrk="1" latinLnBrk="0" hangingPunct="1">
              <a:defRPr sz="1350" kern="1200">
                <a:solidFill>
                  <a:srgbClr val="FFFFFF"/>
                </a:solidFill>
                <a:latin typeface="Calibri" panose="020f0502020204030204"/>
                <a:ea typeface="+mn-ea"/>
                <a:cs typeface="+mn-cs"/>
              </a:defRPr>
            </a:lvl3pPr>
            <a:lvl4pPr marL="1028700" algn="l" defTabSz="685800" rtl="0" eaLnBrk="1" latinLnBrk="0" hangingPunct="1">
              <a:defRPr sz="1350" kern="1200">
                <a:solidFill>
                  <a:srgbClr val="FFFFFF"/>
                </a:solidFill>
                <a:latin typeface="Calibri" panose="020f0502020204030204"/>
                <a:ea typeface="+mn-ea"/>
                <a:cs typeface="+mn-cs"/>
              </a:defRPr>
            </a:lvl4pPr>
            <a:lvl5pPr marL="1371600" algn="l" defTabSz="685800" rtl="0" eaLnBrk="1" latinLnBrk="0" hangingPunct="1">
              <a:defRPr sz="1350" kern="1200">
                <a:solidFill>
                  <a:srgbClr val="FFFFFF"/>
                </a:solidFill>
                <a:latin typeface="Calibri" panose="020f0502020204030204"/>
                <a:ea typeface="+mn-ea"/>
                <a:cs typeface="+mn-cs"/>
              </a:defRPr>
            </a:lvl5pPr>
            <a:lvl6pPr marL="1714500" algn="l" defTabSz="685800" rtl="0" eaLnBrk="1" latinLnBrk="0" hangingPunct="1">
              <a:defRPr sz="1350" kern="1200">
                <a:solidFill>
                  <a:srgbClr val="FFFFFF"/>
                </a:solidFill>
                <a:latin typeface="Calibri" panose="020f0502020204030204"/>
                <a:ea typeface="+mn-ea"/>
                <a:cs typeface="+mn-cs"/>
              </a:defRPr>
            </a:lvl6pPr>
            <a:lvl7pPr marL="2057400" algn="l" defTabSz="685800" rtl="0" eaLnBrk="1" latinLnBrk="0" hangingPunct="1">
              <a:defRPr sz="1350" kern="1200">
                <a:solidFill>
                  <a:srgbClr val="FFFFFF"/>
                </a:solidFill>
                <a:latin typeface="Calibri" panose="020f0502020204030204"/>
                <a:ea typeface="+mn-ea"/>
                <a:cs typeface="+mn-cs"/>
              </a:defRPr>
            </a:lvl7pPr>
            <a:lvl8pPr marL="2400300" algn="l" defTabSz="685800" rtl="0" eaLnBrk="1" latinLnBrk="0" hangingPunct="1">
              <a:defRPr sz="1350" kern="1200">
                <a:solidFill>
                  <a:srgbClr val="FFFFFF"/>
                </a:solidFill>
                <a:latin typeface="Calibri" panose="020f0502020204030204"/>
                <a:ea typeface="+mn-ea"/>
                <a:cs typeface="+mn-cs"/>
              </a:defRPr>
            </a:lvl8pPr>
            <a:lvl9pPr marL="2743200" algn="l" defTabSz="685800" rtl="0" eaLnBrk="1" latinLnBrk="0" hangingPunct="1">
              <a:defRPr sz="1350" kern="1200">
                <a:solidFill>
                  <a:srgbClr val="FFFFFF"/>
                </a:solidFill>
                <a:latin typeface="Calibri" panose="020f0502020204030204"/>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Başlık 1">
            <a:extLst>
              <a:ext uri="{FF2B5EF4-FFF2-40B4-BE49-F238E27FC236}">
                <a16:creationId xmlns:a16="http://schemas.microsoft.com/office/drawing/2014/main" id="{30B67BE2-8F6F-56C2-146F-01A0C482337F}"/>
              </a:ext>
            </a:extLst>
          </p:cNvPr>
          <p:cNvSpPr>
            <a:spLocks noGrp="1"/>
          </p:cNvSpPr>
          <p:nvPr>
            <p:ph type="title"/>
          </p:nvPr>
        </p:nvSpPr>
        <p:spPr>
          <a:xfrm>
            <a:off x="3038167" y="274319"/>
            <a:ext cx="5088194" cy="1371600"/>
          </a:xfrm>
        </p:spPr>
        <p:txBody>
          <a:bodyPr>
            <a:normAutofit/>
          </a:bodyPr>
          <a:lstStyle/>
          <a:p>
            <a:r>
              <a:rPr lang="tr-TR" sz="3600">
                <a:solidFill>
                  <a:schemeClr val="tx1">
                    <a:lumMod val="85000"/>
                    <a:lumOff val="15000"/>
                  </a:schemeClr>
                </a:solidFill>
              </a:rPr>
              <a:t>Dezavantajları:</a:t>
            </a:r>
            <a:br>
              <a:rPr lang="tr-TR" sz="3600">
                <a:solidFill>
                  <a:schemeClr val="tx1">
                    <a:lumMod val="85000"/>
                    <a:lumOff val="15000"/>
                  </a:schemeClr>
                </a:solidFill>
              </a:rPr>
            </a:br>
            <a:endParaRPr lang="tr-TR" sz="3600">
              <a:solidFill>
                <a:schemeClr val="tx1">
                  <a:lumMod val="85000"/>
                  <a:lumOff val="15000"/>
                </a:schemeClr>
              </a:solidFill>
            </a:endParaRPr>
          </a:p>
        </p:txBody>
      </p:sp>
      <p:sp>
        <p:nvSpPr>
          <p:cNvPr id="3" name="İçerik Yer Tutucusu 2">
            <a:extLst>
              <a:ext uri="{FF2B5EF4-FFF2-40B4-BE49-F238E27FC236}">
                <a16:creationId xmlns:a16="http://schemas.microsoft.com/office/drawing/2014/main" id="{38EDF411-D347-B2FE-4F55-ED5D80005BBA}"/>
              </a:ext>
            </a:extLst>
          </p:cNvPr>
          <p:cNvSpPr>
            <a:spLocks noGrp="1"/>
          </p:cNvSpPr>
          <p:nvPr>
            <p:ph idx="1"/>
          </p:nvPr>
        </p:nvSpPr>
        <p:spPr>
          <a:xfrm>
            <a:off x="3038167" y="1743075"/>
            <a:ext cx="5088194" cy="2906315"/>
          </a:xfrm>
        </p:spPr>
        <p:txBody>
          <a:bodyPr>
            <a:normAutofit/>
          </a:bodyPr>
          <a:lstStyle/>
          <a:p>
            <a:r>
              <a:rPr lang="tr-TR" sz="1350"/>
              <a:t> </a:t>
            </a:r>
            <a:r>
              <a:rPr lang="tr-TR" sz="1350">
                <a:latin typeface="Arial" panose="020b0604020202020204" pitchFamily="34" charset="0"/>
                <a:cs typeface="Arial" panose="020b0604020202020204" pitchFamily="34" charset="0"/>
              </a:rPr>
              <a:t>Her bir özelliğe eşit değer vermesi.(örnek :)</a:t>
            </a:r>
          </a:p>
          <a:p>
            <a:r>
              <a:rPr lang="tr-TR" sz="1350">
                <a:latin typeface="Arial" panose="020b0604020202020204" pitchFamily="34" charset="0"/>
                <a:cs typeface="Arial" panose="020b0604020202020204" pitchFamily="34" charset="0"/>
              </a:rPr>
              <a:t> Sistem dinamik olduğunda her defasında eğitim en baştan yapılır.</a:t>
            </a:r>
          </a:p>
          <a:p>
            <a:r>
              <a:rPr lang="tr-TR" sz="1350" b="0" i="0">
                <a:effectLst/>
                <a:latin typeface="Heebo" panose="020b0604020202020204" pitchFamily="2" charset="-79"/>
                <a:cs typeface="Heebo" panose="020b0604020202020204" pitchFamily="2" charset="-79"/>
              </a:rPr>
              <a:t>Özellikler birbirinden bağımsız varsayılarak işlem yapıldığı için değişkenler  arası ilişkiler modellenemez.</a:t>
            </a:r>
          </a:p>
          <a:p>
            <a:r>
              <a:rPr lang="tr-TR" sz="1350" b="0" i="0">
                <a:effectLst/>
                <a:latin typeface="Heebo" panose="020b0604020202020204" pitchFamily="2" charset="-79"/>
                <a:cs typeface="Heebo" panose="020b0604020202020204" pitchFamily="2" charset="-79"/>
              </a:rPr>
              <a:t> Sıfır olasılık problemi ile karşı karşıya kalabilirsiniz. Sıfır olasılık istediğimiz   örneğin veri setinde hiç bulunmaması durumudur.Yani herhangi bir işleme alındığında sonucu sıfır yapacaktır. Bunun için en basit yöntem tüm verilere minimum değer ekleyerek (genellikle 1) bu olasılık ortadan kaldırılabilir. Bu duruma Laplace kullanılarak tahminleme de denmektedir.</a:t>
            </a:r>
          </a:p>
          <a:p>
            <a:r>
              <a:rPr lang="tr-TR" sz="1350" b="0" i="0">
                <a:effectLst/>
                <a:latin typeface="Arial" panose="020b0604020202020204" pitchFamily="34" charset="0"/>
              </a:rPr>
              <a:t> Veri kümesi içerisinde yer alan değişkenler arasında modelleme gerçekleştirilmesine uygun değildir.</a:t>
            </a:r>
            <a:endParaRPr lang="tr-TR" sz="1350"/>
          </a:p>
        </p:txBody>
      </p:sp>
      <p:sp>
        <p:nvSpPr>
          <p:cNvPr id="17" name="Rectangle 16">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tr-TR"/>
            </a:defPPr>
            <a:lvl1pPr marL="0" algn="l" defTabSz="685800" rtl="0" eaLnBrk="1" latinLnBrk="0" hangingPunct="1">
              <a:defRPr sz="1350" kern="1200">
                <a:solidFill>
                  <a:srgbClr val="FFFFFF"/>
                </a:solidFill>
                <a:latin typeface="Calibri" panose="020f0502020204030204"/>
                <a:ea typeface="+mn-ea"/>
                <a:cs typeface="+mn-cs"/>
              </a:defRPr>
            </a:lvl1pPr>
            <a:lvl2pPr marL="342900" algn="l" defTabSz="685800" rtl="0" eaLnBrk="1" latinLnBrk="0" hangingPunct="1">
              <a:defRPr sz="1350" kern="1200">
                <a:solidFill>
                  <a:srgbClr val="FFFFFF"/>
                </a:solidFill>
                <a:latin typeface="Calibri" panose="020f0502020204030204"/>
                <a:ea typeface="+mn-ea"/>
                <a:cs typeface="+mn-cs"/>
              </a:defRPr>
            </a:lvl2pPr>
            <a:lvl3pPr marL="685800" algn="l" defTabSz="685800" rtl="0" eaLnBrk="1" latinLnBrk="0" hangingPunct="1">
              <a:defRPr sz="1350" kern="1200">
                <a:solidFill>
                  <a:srgbClr val="FFFFFF"/>
                </a:solidFill>
                <a:latin typeface="Calibri" panose="020f0502020204030204"/>
                <a:ea typeface="+mn-ea"/>
                <a:cs typeface="+mn-cs"/>
              </a:defRPr>
            </a:lvl3pPr>
            <a:lvl4pPr marL="1028700" algn="l" defTabSz="685800" rtl="0" eaLnBrk="1" latinLnBrk="0" hangingPunct="1">
              <a:defRPr sz="1350" kern="1200">
                <a:solidFill>
                  <a:srgbClr val="FFFFFF"/>
                </a:solidFill>
                <a:latin typeface="Calibri" panose="020f0502020204030204"/>
                <a:ea typeface="+mn-ea"/>
                <a:cs typeface="+mn-cs"/>
              </a:defRPr>
            </a:lvl4pPr>
            <a:lvl5pPr marL="1371600" algn="l" defTabSz="685800" rtl="0" eaLnBrk="1" latinLnBrk="0" hangingPunct="1">
              <a:defRPr sz="1350" kern="1200">
                <a:solidFill>
                  <a:srgbClr val="FFFFFF"/>
                </a:solidFill>
                <a:latin typeface="Calibri" panose="020f0502020204030204"/>
                <a:ea typeface="+mn-ea"/>
                <a:cs typeface="+mn-cs"/>
              </a:defRPr>
            </a:lvl5pPr>
            <a:lvl6pPr marL="1714500" algn="l" defTabSz="685800" rtl="0" eaLnBrk="1" latinLnBrk="0" hangingPunct="1">
              <a:defRPr sz="1350" kern="1200">
                <a:solidFill>
                  <a:srgbClr val="FFFFFF"/>
                </a:solidFill>
                <a:latin typeface="Calibri" panose="020f0502020204030204"/>
                <a:ea typeface="+mn-ea"/>
                <a:cs typeface="+mn-cs"/>
              </a:defRPr>
            </a:lvl6pPr>
            <a:lvl7pPr marL="2057400" algn="l" defTabSz="685800" rtl="0" eaLnBrk="1" latinLnBrk="0" hangingPunct="1">
              <a:defRPr sz="1350" kern="1200">
                <a:solidFill>
                  <a:srgbClr val="FFFFFF"/>
                </a:solidFill>
                <a:latin typeface="Calibri" panose="020f0502020204030204"/>
                <a:ea typeface="+mn-ea"/>
                <a:cs typeface="+mn-cs"/>
              </a:defRPr>
            </a:lvl7pPr>
            <a:lvl8pPr marL="2400300" algn="l" defTabSz="685800" rtl="0" eaLnBrk="1" latinLnBrk="0" hangingPunct="1">
              <a:defRPr sz="1350" kern="1200">
                <a:solidFill>
                  <a:srgbClr val="FFFFFF"/>
                </a:solidFill>
                <a:latin typeface="Calibri" panose="020f0502020204030204"/>
                <a:ea typeface="+mn-ea"/>
                <a:cs typeface="+mn-cs"/>
              </a:defRPr>
            </a:lvl8pPr>
            <a:lvl9pPr marL="2743200" algn="l" defTabSz="685800" rtl="0" eaLnBrk="1" latinLnBrk="0" hangingPunct="1">
              <a:defRPr sz="1350" kern="1200">
                <a:solidFill>
                  <a:srgbClr val="FFFFFF"/>
                </a:solidFill>
                <a:latin typeface="Calibri" panose="020f0502020204030204"/>
                <a:ea typeface="+mn-ea"/>
                <a:cs typeface="+mn-cs"/>
              </a:defRPr>
            </a:lvl9pPr>
          </a:lstStyle>
          <a:p/>
        </p:txBody>
      </p:sp>
      <p:sp>
        <p:nvSpPr>
          <p:cNvPr id="9" name="Eksi İşareti 8">
            <a:extLst>
              <a:ext uri="{FF2B5EF4-FFF2-40B4-BE49-F238E27FC236}">
                <a16:creationId xmlns:a16="http://schemas.microsoft.com/office/drawing/2014/main" id="{82316A7F-6BC9-1596-2294-5D7FDBEE3B62}"/>
              </a:ext>
            </a:extLst>
          </p:cNvPr>
          <p:cNvSpPr/>
          <p:nvPr/>
        </p:nvSpPr>
        <p:spPr>
          <a:xfrm>
            <a:off x="132961" y="153956"/>
            <a:ext cx="685800" cy="6858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685800" rtl="0" eaLnBrk="1" latinLnBrk="0" hangingPunct="1">
              <a:defRPr sz="1350" kern="1200">
                <a:solidFill>
                  <a:srgbClr val="FFFFFF"/>
                </a:solidFill>
                <a:latin typeface="Calibri" panose="020f0502020204030204"/>
                <a:ea typeface="+mn-ea"/>
                <a:cs typeface="+mn-cs"/>
              </a:defRPr>
            </a:lvl1pPr>
            <a:lvl2pPr marL="342900" algn="l" defTabSz="685800" rtl="0" eaLnBrk="1" latinLnBrk="0" hangingPunct="1">
              <a:defRPr sz="1350" kern="1200">
                <a:solidFill>
                  <a:srgbClr val="FFFFFF"/>
                </a:solidFill>
                <a:latin typeface="Calibri" panose="020f0502020204030204"/>
                <a:ea typeface="+mn-ea"/>
                <a:cs typeface="+mn-cs"/>
              </a:defRPr>
            </a:lvl2pPr>
            <a:lvl3pPr marL="685800" algn="l" defTabSz="685800" rtl="0" eaLnBrk="1" latinLnBrk="0" hangingPunct="1">
              <a:defRPr sz="1350" kern="1200">
                <a:solidFill>
                  <a:srgbClr val="FFFFFF"/>
                </a:solidFill>
                <a:latin typeface="Calibri" panose="020f0502020204030204"/>
                <a:ea typeface="+mn-ea"/>
                <a:cs typeface="+mn-cs"/>
              </a:defRPr>
            </a:lvl3pPr>
            <a:lvl4pPr marL="1028700" algn="l" defTabSz="685800" rtl="0" eaLnBrk="1" latinLnBrk="0" hangingPunct="1">
              <a:defRPr sz="1350" kern="1200">
                <a:solidFill>
                  <a:srgbClr val="FFFFFF"/>
                </a:solidFill>
                <a:latin typeface="Calibri" panose="020f0502020204030204"/>
                <a:ea typeface="+mn-ea"/>
                <a:cs typeface="+mn-cs"/>
              </a:defRPr>
            </a:lvl4pPr>
            <a:lvl5pPr marL="1371600" algn="l" defTabSz="685800" rtl="0" eaLnBrk="1" latinLnBrk="0" hangingPunct="1">
              <a:defRPr sz="1350" kern="1200">
                <a:solidFill>
                  <a:srgbClr val="FFFFFF"/>
                </a:solidFill>
                <a:latin typeface="Calibri" panose="020f0502020204030204"/>
                <a:ea typeface="+mn-ea"/>
                <a:cs typeface="+mn-cs"/>
              </a:defRPr>
            </a:lvl5pPr>
            <a:lvl6pPr marL="1714500" algn="l" defTabSz="685800" rtl="0" eaLnBrk="1" latinLnBrk="0" hangingPunct="1">
              <a:defRPr sz="1350" kern="1200">
                <a:solidFill>
                  <a:srgbClr val="FFFFFF"/>
                </a:solidFill>
                <a:latin typeface="Calibri" panose="020f0502020204030204"/>
                <a:ea typeface="+mn-ea"/>
                <a:cs typeface="+mn-cs"/>
              </a:defRPr>
            </a:lvl6pPr>
            <a:lvl7pPr marL="2057400" algn="l" defTabSz="685800" rtl="0" eaLnBrk="1" latinLnBrk="0" hangingPunct="1">
              <a:defRPr sz="1350" kern="1200">
                <a:solidFill>
                  <a:srgbClr val="FFFFFF"/>
                </a:solidFill>
                <a:latin typeface="Calibri" panose="020f0502020204030204"/>
                <a:ea typeface="+mn-ea"/>
                <a:cs typeface="+mn-cs"/>
              </a:defRPr>
            </a:lvl7pPr>
            <a:lvl8pPr marL="2400300" algn="l" defTabSz="685800" rtl="0" eaLnBrk="1" latinLnBrk="0" hangingPunct="1">
              <a:defRPr sz="1350" kern="1200">
                <a:solidFill>
                  <a:srgbClr val="FFFFFF"/>
                </a:solidFill>
                <a:latin typeface="Calibri" panose="020f0502020204030204"/>
                <a:ea typeface="+mn-ea"/>
                <a:cs typeface="+mn-cs"/>
              </a:defRPr>
            </a:lvl8pPr>
            <a:lvl9pPr marL="2743200" algn="l" defTabSz="685800" rtl="0" eaLnBrk="1" latinLnBrk="0" hangingPunct="1">
              <a:defRPr sz="1350" kern="1200">
                <a:solidFill>
                  <a:srgbClr val="FFFFFF"/>
                </a:solidFill>
                <a:latin typeface="Calibri" panose="020f0502020204030204"/>
                <a:ea typeface="+mn-ea"/>
                <a:cs typeface="+mn-cs"/>
              </a:defRPr>
            </a:lvl9pPr>
          </a:lstStyle>
          <a:p>
            <a:pPr algn="ctr"/>
            <a:endParaRPr lang="tr-TR"/>
          </a:p>
        </p:txBody>
      </p:sp>
    </p:spTree>
    <p:extLst>
      <p:ext uri="{BB962C8B-B14F-4D97-AF65-F5344CB8AC3E}">
        <p14:creationId xmlns:p14="http://schemas.microsoft.com/office/powerpoint/2010/main" val="39583426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10" presetClass="entr" presetSubtype="0" dur="50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dur="50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dur="50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dur="50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dur="50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45" name="Rectangle 4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685800" rtl="0" eaLnBrk="1" latinLnBrk="0" hangingPunct="1">
              <a:defRPr sz="1350" kern="1200">
                <a:solidFill>
                  <a:srgbClr val="FFFFFF"/>
                </a:solidFill>
                <a:latin typeface="Calibri" panose="020f0502020204030204"/>
                <a:ea typeface="+mn-ea"/>
                <a:cs typeface="+mn-cs"/>
              </a:defRPr>
            </a:lvl1pPr>
            <a:lvl2pPr marL="342900" algn="l" defTabSz="685800" rtl="0" eaLnBrk="1" latinLnBrk="0" hangingPunct="1">
              <a:defRPr sz="1350" kern="1200">
                <a:solidFill>
                  <a:srgbClr val="FFFFFF"/>
                </a:solidFill>
                <a:latin typeface="Calibri" panose="020f0502020204030204"/>
                <a:ea typeface="+mn-ea"/>
                <a:cs typeface="+mn-cs"/>
              </a:defRPr>
            </a:lvl2pPr>
            <a:lvl3pPr marL="685800" algn="l" defTabSz="685800" rtl="0" eaLnBrk="1" latinLnBrk="0" hangingPunct="1">
              <a:defRPr sz="1350" kern="1200">
                <a:solidFill>
                  <a:srgbClr val="FFFFFF"/>
                </a:solidFill>
                <a:latin typeface="Calibri" panose="020f0502020204030204"/>
                <a:ea typeface="+mn-ea"/>
                <a:cs typeface="+mn-cs"/>
              </a:defRPr>
            </a:lvl3pPr>
            <a:lvl4pPr marL="1028700" algn="l" defTabSz="685800" rtl="0" eaLnBrk="1" latinLnBrk="0" hangingPunct="1">
              <a:defRPr sz="1350" kern="1200">
                <a:solidFill>
                  <a:srgbClr val="FFFFFF"/>
                </a:solidFill>
                <a:latin typeface="Calibri" panose="020f0502020204030204"/>
                <a:ea typeface="+mn-ea"/>
                <a:cs typeface="+mn-cs"/>
              </a:defRPr>
            </a:lvl4pPr>
            <a:lvl5pPr marL="1371600" algn="l" defTabSz="685800" rtl="0" eaLnBrk="1" latinLnBrk="0" hangingPunct="1">
              <a:defRPr sz="1350" kern="1200">
                <a:solidFill>
                  <a:srgbClr val="FFFFFF"/>
                </a:solidFill>
                <a:latin typeface="Calibri" panose="020f0502020204030204"/>
                <a:ea typeface="+mn-ea"/>
                <a:cs typeface="+mn-cs"/>
              </a:defRPr>
            </a:lvl5pPr>
            <a:lvl6pPr marL="1714500" algn="l" defTabSz="685800" rtl="0" eaLnBrk="1" latinLnBrk="0" hangingPunct="1">
              <a:defRPr sz="1350" kern="1200">
                <a:solidFill>
                  <a:srgbClr val="FFFFFF"/>
                </a:solidFill>
                <a:latin typeface="Calibri" panose="020f0502020204030204"/>
                <a:ea typeface="+mn-ea"/>
                <a:cs typeface="+mn-cs"/>
              </a:defRPr>
            </a:lvl6pPr>
            <a:lvl7pPr marL="2057400" algn="l" defTabSz="685800" rtl="0" eaLnBrk="1" latinLnBrk="0" hangingPunct="1">
              <a:defRPr sz="1350" kern="1200">
                <a:solidFill>
                  <a:srgbClr val="FFFFFF"/>
                </a:solidFill>
                <a:latin typeface="Calibri" panose="020f0502020204030204"/>
                <a:ea typeface="+mn-ea"/>
                <a:cs typeface="+mn-cs"/>
              </a:defRPr>
            </a:lvl7pPr>
            <a:lvl8pPr marL="2400300" algn="l" defTabSz="685800" rtl="0" eaLnBrk="1" latinLnBrk="0" hangingPunct="1">
              <a:defRPr sz="1350" kern="1200">
                <a:solidFill>
                  <a:srgbClr val="FFFFFF"/>
                </a:solidFill>
                <a:latin typeface="Calibri" panose="020f0502020204030204"/>
                <a:ea typeface="+mn-ea"/>
                <a:cs typeface="+mn-cs"/>
              </a:defRPr>
            </a:lvl8pPr>
            <a:lvl9pPr marL="2743200" algn="l" defTabSz="685800" rtl="0" eaLnBrk="1" latinLnBrk="0" hangingPunct="1">
              <a:defRPr sz="1350" kern="1200">
                <a:solidFill>
                  <a:srgbClr val="FFFFFF"/>
                </a:solidFill>
                <a:latin typeface="Calibri" panose="020f0502020204030204"/>
                <a:ea typeface="+mn-ea"/>
                <a:cs typeface="+mn-cs"/>
              </a:defRPr>
            </a:lvl9pPr>
          </a:lstStyle>
          <a:p>
            <a:pPr algn="ctr"/>
            <a:endParaRPr lang="en-US"/>
          </a:p>
        </p:txBody>
      </p:sp>
      <p:sp>
        <p:nvSpPr>
          <p:cNvPr id="2" name="Başlık 1">
            <a:extLst>
              <a:ext uri="{FF2B5EF4-FFF2-40B4-BE49-F238E27FC236}">
                <a16:creationId xmlns:a16="http://schemas.microsoft.com/office/drawing/2014/main" id="{450CE5E3-ACAE-044E-506E-C03BD09B81F8}"/>
              </a:ext>
            </a:extLst>
          </p:cNvPr>
          <p:cNvSpPr>
            <a:spLocks noGrp="1"/>
          </p:cNvSpPr>
          <p:nvPr>
            <p:ph type="title"/>
          </p:nvPr>
        </p:nvSpPr>
        <p:spPr>
          <a:xfrm>
            <a:off x="3973322" y="246888"/>
            <a:ext cx="4688332" cy="1337310"/>
          </a:xfrm>
        </p:spPr>
        <p:txBody>
          <a:bodyPr anchor="b">
            <a:normAutofit/>
          </a:bodyPr>
          <a:lstStyle/>
          <a:p>
            <a:r>
              <a:rPr lang="tr-TR" sz="4050"/>
              <a:t>Avantajları:</a:t>
            </a:r>
            <a:br>
              <a:rPr lang="tr-TR" sz="4050"/>
            </a:br>
            <a:endParaRPr lang="tr-TR" sz="4050"/>
          </a:p>
        </p:txBody>
      </p:sp>
      <p:pic>
        <p:nvPicPr>
          <p:cNvPr id="6" name="Picture 5">
            <a:extLst>
              <a:ext uri="{FF2B5EF4-FFF2-40B4-BE49-F238E27FC236}">
                <a16:creationId xmlns:a16="http://schemas.microsoft.com/office/drawing/2014/main" id="{ADB6F212-7CA9-F52B-F447-9C7EB5672300}"/>
              </a:ext>
            </a:extLst>
          </p:cNvPr>
          <p:cNvPicPr>
            <a:picLocks noChangeAspect="1"/>
          </p:cNvPicPr>
          <p:nvPr/>
        </p:nvPicPr>
        <p:blipFill>
          <a:blip r:embed="rId2"/>
          <a:srcRect l="12835" r="41834" b="-1"/>
          <a:stretch>
            <a:fillRect/>
          </a:stretch>
        </p:blipFill>
        <p:spPr>
          <a:xfrm>
            <a:off x="1" y="7"/>
            <a:ext cx="3493008" cy="5143492"/>
          </a:xfrm>
          <a:custGeom>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1781210"/>
            <a:ext cx="3182692" cy="13716"/>
          </a:xfrm>
          <a:custGeom>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685800" rtl="0" eaLnBrk="1" latinLnBrk="0" hangingPunct="1">
              <a:defRPr sz="1350" kern="1200">
                <a:solidFill>
                  <a:srgbClr val="FFFFFF"/>
                </a:solidFill>
                <a:latin typeface="Calibri" panose="020f0502020204030204"/>
                <a:ea typeface="+mn-ea"/>
                <a:cs typeface="+mn-cs"/>
              </a:defRPr>
            </a:lvl1pPr>
            <a:lvl2pPr marL="342900" algn="l" defTabSz="685800" rtl="0" eaLnBrk="1" latinLnBrk="0" hangingPunct="1">
              <a:defRPr sz="1350" kern="1200">
                <a:solidFill>
                  <a:srgbClr val="FFFFFF"/>
                </a:solidFill>
                <a:latin typeface="Calibri" panose="020f0502020204030204"/>
                <a:ea typeface="+mn-ea"/>
                <a:cs typeface="+mn-cs"/>
              </a:defRPr>
            </a:lvl2pPr>
            <a:lvl3pPr marL="685800" algn="l" defTabSz="685800" rtl="0" eaLnBrk="1" latinLnBrk="0" hangingPunct="1">
              <a:defRPr sz="1350" kern="1200">
                <a:solidFill>
                  <a:srgbClr val="FFFFFF"/>
                </a:solidFill>
                <a:latin typeface="Calibri" panose="020f0502020204030204"/>
                <a:ea typeface="+mn-ea"/>
                <a:cs typeface="+mn-cs"/>
              </a:defRPr>
            </a:lvl3pPr>
            <a:lvl4pPr marL="1028700" algn="l" defTabSz="685800" rtl="0" eaLnBrk="1" latinLnBrk="0" hangingPunct="1">
              <a:defRPr sz="1350" kern="1200">
                <a:solidFill>
                  <a:srgbClr val="FFFFFF"/>
                </a:solidFill>
                <a:latin typeface="Calibri" panose="020f0502020204030204"/>
                <a:ea typeface="+mn-ea"/>
                <a:cs typeface="+mn-cs"/>
              </a:defRPr>
            </a:lvl4pPr>
            <a:lvl5pPr marL="1371600" algn="l" defTabSz="685800" rtl="0" eaLnBrk="1" latinLnBrk="0" hangingPunct="1">
              <a:defRPr sz="1350" kern="1200">
                <a:solidFill>
                  <a:srgbClr val="FFFFFF"/>
                </a:solidFill>
                <a:latin typeface="Calibri" panose="020f0502020204030204"/>
                <a:ea typeface="+mn-ea"/>
                <a:cs typeface="+mn-cs"/>
              </a:defRPr>
            </a:lvl5pPr>
            <a:lvl6pPr marL="1714500" algn="l" defTabSz="685800" rtl="0" eaLnBrk="1" latinLnBrk="0" hangingPunct="1">
              <a:defRPr sz="1350" kern="1200">
                <a:solidFill>
                  <a:srgbClr val="FFFFFF"/>
                </a:solidFill>
                <a:latin typeface="Calibri" panose="020f0502020204030204"/>
                <a:ea typeface="+mn-ea"/>
                <a:cs typeface="+mn-cs"/>
              </a:defRPr>
            </a:lvl6pPr>
            <a:lvl7pPr marL="2057400" algn="l" defTabSz="685800" rtl="0" eaLnBrk="1" latinLnBrk="0" hangingPunct="1">
              <a:defRPr sz="1350" kern="1200">
                <a:solidFill>
                  <a:srgbClr val="FFFFFF"/>
                </a:solidFill>
                <a:latin typeface="Calibri" panose="020f0502020204030204"/>
                <a:ea typeface="+mn-ea"/>
                <a:cs typeface="+mn-cs"/>
              </a:defRPr>
            </a:lvl7pPr>
            <a:lvl8pPr marL="2400300" algn="l" defTabSz="685800" rtl="0" eaLnBrk="1" latinLnBrk="0" hangingPunct="1">
              <a:defRPr sz="1350" kern="1200">
                <a:solidFill>
                  <a:srgbClr val="FFFFFF"/>
                </a:solidFill>
                <a:latin typeface="Calibri" panose="020f0502020204030204"/>
                <a:ea typeface="+mn-ea"/>
                <a:cs typeface="+mn-cs"/>
              </a:defRPr>
            </a:lvl8pPr>
            <a:lvl9pPr marL="2743200" algn="l" defTabSz="685800" rtl="0" eaLnBrk="1" latinLnBrk="0" hangingPunct="1">
              <a:defRPr sz="1350" kern="1200">
                <a:solidFill>
                  <a:srgbClr val="FFFFFF"/>
                </a:solidFill>
                <a:latin typeface="Calibri" panose="020f0502020204030204"/>
                <a:ea typeface="+mn-ea"/>
                <a:cs typeface="+mn-cs"/>
              </a:defRPr>
            </a:lvl9pPr>
          </a:lstStyle>
          <a:p>
            <a:pPr algn="ctr"/>
            <a:endParaRPr lang="en-US"/>
          </a:p>
        </p:txBody>
      </p:sp>
      <p:sp>
        <p:nvSpPr>
          <p:cNvPr id="3" name="İçerik Yer Tutucusu 2">
            <a:extLst>
              <a:ext uri="{FF2B5EF4-FFF2-40B4-BE49-F238E27FC236}">
                <a16:creationId xmlns:a16="http://schemas.microsoft.com/office/drawing/2014/main" id="{3FDDF445-A4FF-A627-3D52-937F7AD70DC5}"/>
              </a:ext>
            </a:extLst>
          </p:cNvPr>
          <p:cNvSpPr>
            <a:spLocks noGrp="1"/>
          </p:cNvSpPr>
          <p:nvPr>
            <p:ph idx="1"/>
          </p:nvPr>
        </p:nvSpPr>
        <p:spPr>
          <a:xfrm>
            <a:off x="3973322" y="2029968"/>
            <a:ext cx="4688332" cy="2612898"/>
          </a:xfrm>
        </p:spPr>
        <p:txBody>
          <a:bodyPr>
            <a:normAutofit/>
          </a:bodyPr>
          <a:lstStyle/>
          <a:p>
            <a:r>
              <a:rPr lang="tr-TR" sz="900" b="0" i="0">
                <a:effectLst/>
                <a:latin typeface="Arial" panose="020b0604020202020204" pitchFamily="34" charset="0"/>
              </a:rPr>
              <a:t> Basit ve kolay uygulanabilir bir yapısı bulunmaktadır.</a:t>
            </a:r>
          </a:p>
          <a:p>
            <a:r>
              <a:rPr lang="tr-TR" sz="900">
                <a:latin typeface="Arial" panose="020b0604020202020204" pitchFamily="34" charset="0"/>
              </a:rPr>
              <a:t> </a:t>
            </a:r>
            <a:r>
              <a:rPr lang="tr-TR" sz="900" b="0" i="0">
                <a:effectLst/>
                <a:latin typeface="Arial" panose="020b0604020202020204" pitchFamily="34" charset="0"/>
              </a:rPr>
              <a:t>Yapısal olarak problemli (dengesiz) veri kümelerinde de kullanılabilir.</a:t>
            </a:r>
          </a:p>
          <a:p>
            <a:r>
              <a:rPr lang="tr-TR" sz="900" b="0" i="0">
                <a:effectLst/>
                <a:latin typeface="Arial" panose="020b0604020202020204" pitchFamily="34" charset="0"/>
              </a:rPr>
              <a:t> Az veriyle iyi işler yapabilir.</a:t>
            </a:r>
          </a:p>
          <a:p>
            <a:r>
              <a:rPr lang="tr-TR" sz="900">
                <a:latin typeface="Arial" panose="020b0604020202020204" pitchFamily="34" charset="0"/>
              </a:rPr>
              <a:t> Sürekli ve kesikli veriler ile kullanılabilir.</a:t>
            </a:r>
          </a:p>
          <a:p>
            <a:r>
              <a:rPr lang="tr-TR" sz="900">
                <a:latin typeface="Arial" panose="020b0604020202020204" pitchFamily="34" charset="0"/>
              </a:rPr>
              <a:t> Yüksek boyutlu veride iyi çalışabilir.</a:t>
            </a:r>
          </a:p>
          <a:p>
            <a:r>
              <a:rPr lang="tr-TR" sz="900">
                <a:latin typeface="Arial" panose="020b0604020202020204" pitchFamily="34" charset="0"/>
              </a:rPr>
              <a:t> Çoğu durumda başarılı çalışır.</a:t>
            </a:r>
          </a:p>
          <a:p>
            <a:r>
              <a:rPr lang="tr-TR" sz="900">
                <a:latin typeface="Arial" panose="020b0604020202020204" pitchFamily="34" charset="0"/>
              </a:rPr>
              <a:t> Metin madenciliğinde başarılıdır.</a:t>
            </a:r>
          </a:p>
          <a:p>
            <a:r>
              <a:rPr lang="tr-TR" sz="900">
                <a:latin typeface="Arial" panose="020b0604020202020204" pitchFamily="34" charset="0"/>
              </a:rPr>
              <a:t> Kategorik verilerde sayısala göre daha iyi çalışır.</a:t>
            </a:r>
          </a:p>
          <a:p>
            <a:r>
              <a:rPr lang="tr-TR" sz="900">
                <a:latin typeface="Arial" panose="020b0604020202020204" pitchFamily="34" charset="0"/>
              </a:rPr>
              <a:t> Bağımsız veriler kullanıldığında karmaşık algoritmalar ile aynı nitelikte başarı sağlanır.</a:t>
            </a:r>
          </a:p>
          <a:p>
            <a:pPr marL="0" indent="0">
              <a:buNone/>
            </a:pPr>
            <a:endParaRPr lang="tr-TR" sz="900" b="0" i="0">
              <a:effectLst/>
              <a:latin typeface="Arial" panose="020b0604020202020204" pitchFamily="34" charset="0"/>
            </a:endParaRPr>
          </a:p>
          <a:p>
            <a:pPr marL="0" indent="0">
              <a:buNone/>
            </a:pPr>
            <a:r>
              <a:rPr lang="tr-TR" sz="900">
                <a:latin typeface="Arial" panose="020b0604020202020204" pitchFamily="34" charset="0"/>
              </a:rPr>
              <a:t>  </a:t>
            </a:r>
            <a:endParaRPr lang="tr-TR" sz="900" b="0" i="0">
              <a:effectLst/>
              <a:latin typeface="Arial" panose="020b0604020202020204" pitchFamily="34" charset="0"/>
            </a:endParaRPr>
          </a:p>
          <a:p>
            <a:endParaRPr lang="tr-TR" sz="900"/>
          </a:p>
        </p:txBody>
      </p:sp>
      <p:sp>
        <p:nvSpPr>
          <p:cNvPr id="5" name="Artı İşareti 4">
            <a:extLst>
              <a:ext uri="{FF2B5EF4-FFF2-40B4-BE49-F238E27FC236}">
                <a16:creationId xmlns:a16="http://schemas.microsoft.com/office/drawing/2014/main" id="{FC362873-965E-BC6F-B8B4-E56B51B12F8B}"/>
              </a:ext>
            </a:extLst>
          </p:cNvPr>
          <p:cNvSpPr/>
          <p:nvPr/>
        </p:nvSpPr>
        <p:spPr>
          <a:xfrm>
            <a:off x="230933" y="246888"/>
            <a:ext cx="685800" cy="685800"/>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defPPr>
              <a:defRPr lang="tr-TR"/>
            </a:defPPr>
            <a:lvl1pPr marL="0" algn="l" defTabSz="685800" rtl="0" eaLnBrk="1" latinLnBrk="0" hangingPunct="1">
              <a:defRPr sz="1350" kern="1200">
                <a:solidFill>
                  <a:srgbClr val="000000"/>
                </a:solidFill>
                <a:latin typeface="Calibri" panose="020f0502020204030204"/>
                <a:ea typeface="+mn-ea"/>
                <a:cs typeface="+mn-cs"/>
              </a:defRPr>
            </a:lvl1pPr>
            <a:lvl2pPr marL="342900" algn="l" defTabSz="685800" rtl="0" eaLnBrk="1" latinLnBrk="0" hangingPunct="1">
              <a:defRPr sz="1350" kern="1200">
                <a:solidFill>
                  <a:srgbClr val="000000"/>
                </a:solidFill>
                <a:latin typeface="Calibri" panose="020f0502020204030204"/>
                <a:ea typeface="+mn-ea"/>
                <a:cs typeface="+mn-cs"/>
              </a:defRPr>
            </a:lvl2pPr>
            <a:lvl3pPr marL="685800" algn="l" defTabSz="685800" rtl="0" eaLnBrk="1" latinLnBrk="0" hangingPunct="1">
              <a:defRPr sz="1350" kern="1200">
                <a:solidFill>
                  <a:srgbClr val="000000"/>
                </a:solidFill>
                <a:latin typeface="Calibri" panose="020f0502020204030204"/>
                <a:ea typeface="+mn-ea"/>
                <a:cs typeface="+mn-cs"/>
              </a:defRPr>
            </a:lvl3pPr>
            <a:lvl4pPr marL="1028700" algn="l" defTabSz="685800" rtl="0" eaLnBrk="1" latinLnBrk="0" hangingPunct="1">
              <a:defRPr sz="1350" kern="1200">
                <a:solidFill>
                  <a:srgbClr val="000000"/>
                </a:solidFill>
                <a:latin typeface="Calibri" panose="020f0502020204030204"/>
                <a:ea typeface="+mn-ea"/>
                <a:cs typeface="+mn-cs"/>
              </a:defRPr>
            </a:lvl4pPr>
            <a:lvl5pPr marL="1371600" algn="l" defTabSz="685800" rtl="0" eaLnBrk="1" latinLnBrk="0" hangingPunct="1">
              <a:defRPr sz="1350" kern="1200">
                <a:solidFill>
                  <a:srgbClr val="000000"/>
                </a:solidFill>
                <a:latin typeface="Calibri" panose="020f0502020204030204"/>
                <a:ea typeface="+mn-ea"/>
                <a:cs typeface="+mn-cs"/>
              </a:defRPr>
            </a:lvl5pPr>
            <a:lvl6pPr marL="1714500" algn="l" defTabSz="685800" rtl="0" eaLnBrk="1" latinLnBrk="0" hangingPunct="1">
              <a:defRPr sz="1350" kern="1200">
                <a:solidFill>
                  <a:srgbClr val="000000"/>
                </a:solidFill>
                <a:latin typeface="Calibri" panose="020f0502020204030204"/>
                <a:ea typeface="+mn-ea"/>
                <a:cs typeface="+mn-cs"/>
              </a:defRPr>
            </a:lvl6pPr>
            <a:lvl7pPr marL="2057400" algn="l" defTabSz="685800" rtl="0" eaLnBrk="1" latinLnBrk="0" hangingPunct="1">
              <a:defRPr sz="1350" kern="1200">
                <a:solidFill>
                  <a:srgbClr val="000000"/>
                </a:solidFill>
                <a:latin typeface="Calibri" panose="020f0502020204030204"/>
                <a:ea typeface="+mn-ea"/>
                <a:cs typeface="+mn-cs"/>
              </a:defRPr>
            </a:lvl7pPr>
            <a:lvl8pPr marL="2400300" algn="l" defTabSz="685800" rtl="0" eaLnBrk="1" latinLnBrk="0" hangingPunct="1">
              <a:defRPr sz="1350" kern="1200">
                <a:solidFill>
                  <a:srgbClr val="000000"/>
                </a:solidFill>
                <a:latin typeface="Calibri" panose="020f0502020204030204"/>
                <a:ea typeface="+mn-ea"/>
                <a:cs typeface="+mn-cs"/>
              </a:defRPr>
            </a:lvl8pPr>
            <a:lvl9pPr marL="2743200" algn="l" defTabSz="685800" rtl="0" eaLnBrk="1" latinLnBrk="0" hangingPunct="1">
              <a:defRPr sz="1350" kern="1200">
                <a:solidFill>
                  <a:srgbClr val="000000"/>
                </a:solidFill>
                <a:latin typeface="Calibri" panose="020f0502020204030204"/>
                <a:ea typeface="+mn-ea"/>
                <a:cs typeface="+mn-cs"/>
              </a:defRPr>
            </a:lvl9pPr>
          </a:lstStyle>
          <a:p>
            <a:pPr algn="ctr"/>
            <a:endParaRPr lang="tr-TR"/>
          </a:p>
        </p:txBody>
      </p:sp>
    </p:spTree>
    <p:extLst>
      <p:ext uri="{BB962C8B-B14F-4D97-AF65-F5344CB8AC3E}">
        <p14:creationId xmlns:p14="http://schemas.microsoft.com/office/powerpoint/2010/main" val="764815473"/>
      </p:ext>
    </p:extLst>
  </p:cSld>
  <p:clrMapOvr>
    <a:masterClrMapping/>
  </p:clrMapOvr>
  <mc:AlternateContent>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10" presetClass="entr" presetSubtype="0" dur="50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dur="50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dur="50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dur="50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dur="50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dur="50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dur="50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dur="50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dur="50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Metin kutusu 2"/>
          <p:cNvSpPr txBox="1"/>
          <p:nvPr/>
        </p:nvSpPr>
        <p:spPr>
          <a:xfrm>
            <a:off x="548640" y="1312817"/>
            <a:ext cx="8229600" cy="830997"/>
          </a:xfrm>
          <a:prstGeom prst="rect">
            <a:avLst/>
          </a:prstGeom>
          <a:noFill/>
        </p:spPr>
        <p:txBody>
          <a:bodyPr wrap="square" rtlCol="0">
            <a:spAutoFit/>
          </a:bodyPr>
          <a:lst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tr-TR" sz="4950" smtClean="0"/>
              <a:t>Berat Kuzu : Naive bayes örneği</a:t>
            </a:r>
            <a:endParaRPr lang="tr-TR" sz="4950"/>
          </a:p>
        </p:txBody>
      </p:sp>
    </p:spTree>
    <p:extLst>
      <p:ext uri="{BB962C8B-B14F-4D97-AF65-F5344CB8AC3E}">
        <p14:creationId xmlns:p14="http://schemas.microsoft.com/office/powerpoint/2010/main" val="2995093908"/>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Unvan 1"/>
          <p:cNvSpPr>
            <a:spLocks noGrp="1"/>
          </p:cNvSpPr>
          <p:nvPr>
            <p:ph type="ctrTitle"/>
          </p:nvPr>
        </p:nvSpPr>
        <p:spPr/>
        <p:txBody>
          <a:bodyPr/>
          <a:lstStyle/>
          <a:p>
            <a:endParaRPr lang="tr-TR"/>
          </a:p>
        </p:txBody>
      </p:sp>
      <p:sp>
        <p:nvSpPr>
          <p:cNvPr id="3" name="Alt Başlık 2"/>
          <p:cNvSpPr>
            <a:spLocks noGrp="1"/>
          </p:cNvSpPr>
          <p:nvPr>
            <p:ph type="subTitle" idx="1"/>
          </p:nvPr>
        </p:nvSpPr>
        <p:spPr/>
        <p:txBody>
          <a:bodyPr/>
          <a:lstStyle/>
          <a:p>
            <a:endParaRPr lang="tr-T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869" y="784197"/>
            <a:ext cx="7543800" cy="4059224"/>
          </a:xfrm>
          <a:prstGeom prst="rect">
            <a:avLst/>
          </a:prstGeom>
        </p:spPr>
      </p:pic>
    </p:spTree>
    <p:extLst>
      <p:ext uri="{BB962C8B-B14F-4D97-AF65-F5344CB8AC3E}">
        <p14:creationId xmlns:p14="http://schemas.microsoft.com/office/powerpoint/2010/main" val="1358194422"/>
      </p:ext>
    </p:extLst>
  </p:cSld>
  <p:clrMapOvr>
    <a:masterClrMapping/>
  </p:clrMapOvr>
  <p:transition/>
  <p:timing/>
</p:sld>
</file>

<file path=ppt/tags/tag1.xml><?xml version="1.0" encoding="utf-8"?>
<p:tagLst xmlns:p="http://schemas.openxmlformats.org/presentationml/2006/main">
  <p:tag name="AS_NET" val="3.1.31"/>
  <p:tag name="AS_OS" val="Unix 5.15.0.1019"/>
  <p:tag name="AS_RELEASE_DATE" val="2022.07.14"/>
  <p:tag name="AS_TITLE" val="Aspose.Slides for .NET Standard 2.0"/>
  <p:tag name="AS_VERSION" val="22.7"/>
</p:tagLst>
</file>

<file path=ppt/theme/_rels/theme3.xml.rels>&#65279;<?xml version="1.0" encoding="utf-8" standalone="yes"?><Relationships xmlns="http://schemas.openxmlformats.org/package/2006/relationships"><Relationship Id="rId1" Type="http://schemas.openxmlformats.org/officeDocument/2006/relationships/image" Target="../media/image2.jpeg" /><Relationship Id="rId2" Type="http://schemas.openxmlformats.org/officeDocument/2006/relationships/image" Target="../media/image3.jpeg" /></Relationships>
</file>

<file path=ppt/theme/theme1.xml><?xml version="1.0" encoding="utf-8"?>
<a:theme xmlns:r="http://schemas.openxmlformats.org/officeDocument/2006/relationships"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Ana Olay">
  <a:themeElements>
    <a:clrScheme name="Ana Olay">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Ana Olay">
      <a:majorFont>
        <a:latin typeface="Impact" panose="020b0806030902050204"/>
        <a:ea typeface="Impact" panose="020b080603090205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Impact" panose="020b080603090205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a Olay">
      <a:fillStyleLst>
        <a:solidFill>
          <a:schemeClr val="phClr"/>
        </a:solidFill>
        <a:solidFill>
          <a:schemeClr val="phClr">
            <a:tint val="69000"/>
            <a:satMod val="105000"/>
            <a:lumMod val="110000"/>
          </a:schemeClr>
        </a:solidFill>
        <a:blipFill>
          <a:blip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r:embed="rId2">
            <a:duotone>
              <a:schemeClr val="phClr">
                <a:shade val="48000"/>
                <a:satMod val="110000"/>
                <a:lumMod val="40000"/>
              </a:schemeClr>
              <a:schemeClr val="phClr">
                <a:tint val="90000"/>
                <a:lumMod val="106000"/>
              </a:schemeClr>
            </a:duotone>
          </a:blip>
          <a:stretch>
            <a:fillRect/>
          </a:stretch>
        </a:blipFill>
      </a:bgFillStyleLst>
    </a:fmtScheme>
  </a:themeElements>
  <a:objectDefaults/>
  <a:extLst>
    <a:ext uri="{05A4C25C-085E-4340-85A3-A5531E510DB2}">
      <thm15:themeFamily xmlns:thm15="http://schemas.microsoft.com/office/thememl/2012/main" name="Main Event" id="{AC372BB4-D83D-411E-B849-B641926BA760}" vid="{CF823853-53CC-4249-AEDB-2EA9F718B2D2}"/>
    </a:ext>
  </a:extLst>
</a:theme>
</file>

<file path=ppt/theme/theme4.xml><?xml version="1.0" encoding="utf-8"?>
<a:theme xmlns:r="http://schemas.openxmlformats.org/officeDocument/2006/relationships" xmlns:a="http://schemas.openxmlformats.org/drawingml/2006/main" name="Ofis Teması">
  <a:themeElements>
    <a:clrScheme name="Ofi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s">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r="http://schemas.openxmlformats.org/officeDocument/2006/relationships"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r="http://schemas.openxmlformats.org/officeDocument/2006/relationships" xmlns:a="http://schemas.openxmlformats.org/drawingml/2006/main" name="tropic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vt="http://schemas.openxmlformats.org/officeDocument/2006/docPropsVTypes" xmlns="http://schemas.openxmlformats.org/officeDocument/2006/extended-properties">
  <Company/>
  <Paragraphs>87</Paragraphs>
  <Slides>76</Slides>
  <Notes>7</Notes>
  <TotalTime>0</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76</vt:i4>
      </vt:variant>
    </vt:vector>
  </HeadingPairs>
  <TitlesOfParts>
    <vt:vector baseType="lpstr" size="86">
      <vt:lpstr>Arial</vt:lpstr>
      <vt:lpstr>PT Sans Narrow</vt:lpstr>
      <vt:lpstr>Open Sans</vt:lpstr>
      <vt:lpstr>Roboto</vt:lpstr>
      <vt:lpstr>Calibri Light</vt:lpstr>
      <vt:lpstr>Calibri</vt:lpstr>
      <vt:lpstr>Impact</vt:lpstr>
      <vt:lpstr>Century Schoolbook</vt:lpstr>
      <vt:lpstr>Heebo</vt:lpstr>
      <vt:lpstr>tropic</vt:lpstr>
      <vt:lpstr>Naive Bayes</vt:lpstr>
      <vt:lpstr>Naive Bayes Nedir ve Tarihçesi</vt:lpstr>
      <vt:lpstr>Naive Bayes Nedir ve Tarihçesi</vt:lpstr>
      <vt:lpstr>Neden Naive Bayes deniyor?</vt:lpstr>
      <vt:lpstr>Neden Naive Bayes deniyor?</vt:lpstr>
      <vt:lpstr>Naive Bayes Çalışma Mantığı</vt:lpstr>
      <vt:lpstr>Naive Bayes Çalışma Mantığı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Naive Bayes’de kullanılan fonksiyonlar</vt:lpstr>
      <vt:lpstr>Çeşitleri</vt:lpstr>
      <vt:lpstr>Gaussian naive bayes</vt:lpstr>
      <vt:lpstr>Multinomial naive bayes</vt:lpstr>
      <vt:lpstr>Bernoulli naive bayes</vt:lpstr>
      <vt:lpstr>Complement naive bayes</vt:lpstr>
      <vt:lpstr>Naive Bayes Algoritması</vt:lpstr>
      <vt:lpstr>Kullanım Alanları</vt:lpstr>
      <vt:lpstr>Sınıflandırma Probleminin Çözümü</vt:lpstr>
      <vt:lpstr>Veri Madenciliğinde Değerlendirme</vt:lpstr>
      <vt:lpstr>Medikal Tıp</vt:lpstr>
      <vt:lpstr>NLP (Natural Language Processing) Uygulamaları</vt:lpstr>
      <vt:lpstr>Diğer Kullanım Alanları</vt:lpstr>
      <vt:lpstr>Naive Bayes Algoritması Avantajları ve Dezavantajları</vt:lpstr>
      <vt:lpstr>Dezavantajları:</vt:lpstr>
      <vt:lpstr>Avantajları:</vt:lpstr>
    </vt:vector>
  </TitlesOfParts>
  <LinksUpToDate>0</LinksUpToDate>
  <SharedDoc>0</SharedDoc>
  <HyperlinksChanged>0</HyperlinksChanged>
  <Application>Aspose.Slides for .NET</Application>
  <AppVersion>22.0700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2022-12-14T16:35:05.617</cp:lastPrinted>
  <dcterms:created xsi:type="dcterms:W3CDTF">2022-12-14T16:35:05Z</dcterms:created>
  <dcterms:modified xsi:type="dcterms:W3CDTF">2022-12-14T16:35:21Z</dcterms:modified>
</cp:coreProperties>
</file>